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5"/>
  </p:notesMasterIdLst>
  <p:handoutMasterIdLst>
    <p:handoutMasterId r:id="rId36"/>
  </p:handoutMasterIdLst>
  <p:sldIdLst>
    <p:sldId id="2448" r:id="rId5"/>
    <p:sldId id="2462" r:id="rId6"/>
    <p:sldId id="259" r:id="rId7"/>
    <p:sldId id="2463" r:id="rId8"/>
    <p:sldId id="257" r:id="rId9"/>
    <p:sldId id="2451" r:id="rId10"/>
    <p:sldId id="2465" r:id="rId11"/>
    <p:sldId id="2468" r:id="rId12"/>
    <p:sldId id="2469" r:id="rId13"/>
    <p:sldId id="2467" r:id="rId14"/>
    <p:sldId id="2466" r:id="rId15"/>
    <p:sldId id="2464" r:id="rId16"/>
    <p:sldId id="2470" r:id="rId17"/>
    <p:sldId id="2471" r:id="rId18"/>
    <p:sldId id="2472" r:id="rId19"/>
    <p:sldId id="2473" r:id="rId20"/>
    <p:sldId id="2474" r:id="rId21"/>
    <p:sldId id="2475" r:id="rId22"/>
    <p:sldId id="2476" r:id="rId23"/>
    <p:sldId id="2477" r:id="rId24"/>
    <p:sldId id="2478" r:id="rId25"/>
    <p:sldId id="2479" r:id="rId26"/>
    <p:sldId id="2480" r:id="rId27"/>
    <p:sldId id="2481" r:id="rId28"/>
    <p:sldId id="2482" r:id="rId29"/>
    <p:sldId id="2483" r:id="rId30"/>
    <p:sldId id="2456" r:id="rId31"/>
    <p:sldId id="2484" r:id="rId32"/>
    <p:sldId id="2485" r:id="rId33"/>
    <p:sldId id="2436"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92" userDrawn="1">
          <p15:clr>
            <a:srgbClr val="A4A3A4"/>
          </p15:clr>
        </p15:guide>
        <p15:guide id="2" pos="3840" userDrawn="1">
          <p15:clr>
            <a:srgbClr val="A4A3A4"/>
          </p15:clr>
        </p15:guide>
        <p15:guide id="3" orient="horz" pos="1416"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023B"/>
    <a:srgbClr val="898989"/>
    <a:srgbClr val="2F3342"/>
    <a:srgbClr val="A53F52"/>
    <a:srgbClr val="2C2153"/>
    <a:srgbClr val="E9975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13C712-6A9F-42D5-84A4-3772A464DB08}" v="11" dt="2023-12-15T10:42:35.30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5033" autoAdjust="0"/>
  </p:normalViewPr>
  <p:slideViewPr>
    <p:cSldViewPr snapToGrid="0">
      <p:cViewPr varScale="1">
        <p:scale>
          <a:sx n="103" d="100"/>
          <a:sy n="103" d="100"/>
        </p:scale>
        <p:origin x="126" y="414"/>
      </p:cViewPr>
      <p:guideLst>
        <p:guide orient="horz" pos="1992"/>
        <p:guide pos="3840"/>
        <p:guide orient="horz" pos="1416"/>
      </p:guideLst>
    </p:cSldViewPr>
  </p:slideViewPr>
  <p:outlineViewPr>
    <p:cViewPr>
      <p:scale>
        <a:sx n="33" d="100"/>
        <a:sy n="33" d="100"/>
      </p:scale>
      <p:origin x="0" y="-5189"/>
    </p:cViewPr>
  </p:outlineViewPr>
  <p:notesTextViewPr>
    <p:cViewPr>
      <p:scale>
        <a:sx n="1" d="1"/>
        <a:sy n="1" d="1"/>
      </p:scale>
      <p:origin x="0" y="0"/>
    </p:cViewPr>
  </p:notesTextViewPr>
  <p:sorterViewPr>
    <p:cViewPr>
      <p:scale>
        <a:sx n="130" d="100"/>
        <a:sy n="130" d="100"/>
      </p:scale>
      <p:origin x="0" y="-8722"/>
    </p:cViewPr>
  </p:sorterViewPr>
  <p:notesViewPr>
    <p:cSldViewPr snapToGrid="0">
      <p:cViewPr varScale="1">
        <p:scale>
          <a:sx n="60" d="100"/>
          <a:sy n="60" d="100"/>
        </p:scale>
        <p:origin x="3187" y="4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wame Austin" userId="3e9bfb0e4e4f4211" providerId="LiveId" clId="{3B13C712-6A9F-42D5-84A4-3772A464DB08}"/>
    <pc:docChg chg="undo custSel addSld delSld modSld sldOrd">
      <pc:chgData name="Kwame Austin" userId="3e9bfb0e4e4f4211" providerId="LiveId" clId="{3B13C712-6A9F-42D5-84A4-3772A464DB08}" dt="2023-12-15T10:51:33.175" v="6138" actId="26606"/>
      <pc:docMkLst>
        <pc:docMk/>
      </pc:docMkLst>
      <pc:sldChg chg="modSp mod">
        <pc:chgData name="Kwame Austin" userId="3e9bfb0e4e4f4211" providerId="LiveId" clId="{3B13C712-6A9F-42D5-84A4-3772A464DB08}" dt="2023-12-15T09:01:08.501" v="456" actId="20577"/>
        <pc:sldMkLst>
          <pc:docMk/>
          <pc:sldMk cId="3064618537" sldId="257"/>
        </pc:sldMkLst>
        <pc:spChg chg="mod">
          <ac:chgData name="Kwame Austin" userId="3e9bfb0e4e4f4211" providerId="LiveId" clId="{3B13C712-6A9F-42D5-84A4-3772A464DB08}" dt="2023-12-15T09:01:08.501" v="456" actId="20577"/>
          <ac:spMkLst>
            <pc:docMk/>
            <pc:sldMk cId="3064618537" sldId="257"/>
            <ac:spMk id="2" creationId="{12570DED-E942-4274-A5C5-61D0403EDC64}"/>
          </ac:spMkLst>
        </pc:spChg>
      </pc:sldChg>
      <pc:sldChg chg="del">
        <pc:chgData name="Kwame Austin" userId="3e9bfb0e4e4f4211" providerId="LiveId" clId="{3B13C712-6A9F-42D5-84A4-3772A464DB08}" dt="2023-12-15T09:53:54.470" v="3157" actId="47"/>
        <pc:sldMkLst>
          <pc:docMk/>
          <pc:sldMk cId="2720361709" sldId="260"/>
        </pc:sldMkLst>
      </pc:sldChg>
      <pc:sldChg chg="del">
        <pc:chgData name="Kwame Austin" userId="3e9bfb0e4e4f4211" providerId="LiveId" clId="{3B13C712-6A9F-42D5-84A4-3772A464DB08}" dt="2023-12-15T09:53:57" v="3160" actId="47"/>
        <pc:sldMkLst>
          <pc:docMk/>
          <pc:sldMk cId="1619265676" sldId="262"/>
        </pc:sldMkLst>
      </pc:sldChg>
      <pc:sldChg chg="del">
        <pc:chgData name="Kwame Austin" userId="3e9bfb0e4e4f4211" providerId="LiveId" clId="{3B13C712-6A9F-42D5-84A4-3772A464DB08}" dt="2023-12-15T09:53:48.444" v="3155" actId="47"/>
        <pc:sldMkLst>
          <pc:docMk/>
          <pc:sldMk cId="2779095684" sldId="2433"/>
        </pc:sldMkLst>
      </pc:sldChg>
      <pc:sldChg chg="addSp delSp modSp mod">
        <pc:chgData name="Kwame Austin" userId="3e9bfb0e4e4f4211" providerId="LiveId" clId="{3B13C712-6A9F-42D5-84A4-3772A464DB08}" dt="2023-12-15T10:35:07.663" v="5195" actId="207"/>
        <pc:sldMkLst>
          <pc:docMk/>
          <pc:sldMk cId="927727573" sldId="2436"/>
        </pc:sldMkLst>
        <pc:spChg chg="mod">
          <ac:chgData name="Kwame Austin" userId="3e9bfb0e4e4f4211" providerId="LiveId" clId="{3B13C712-6A9F-42D5-84A4-3772A464DB08}" dt="2023-12-15T10:35:07.663" v="5195" actId="207"/>
          <ac:spMkLst>
            <pc:docMk/>
            <pc:sldMk cId="927727573" sldId="2436"/>
            <ac:spMk id="3" creationId="{C747C414-85D9-40D6-9BB3-5AF68A84F413}"/>
          </ac:spMkLst>
        </pc:spChg>
        <pc:spChg chg="add del mod">
          <ac:chgData name="Kwame Austin" userId="3e9bfb0e4e4f4211" providerId="LiveId" clId="{3B13C712-6A9F-42D5-84A4-3772A464DB08}" dt="2023-12-15T10:27:05.360" v="5179" actId="21"/>
          <ac:spMkLst>
            <pc:docMk/>
            <pc:sldMk cId="927727573" sldId="2436"/>
            <ac:spMk id="4" creationId="{C1961830-B04A-C3FF-7798-4A4AECD3322E}"/>
          </ac:spMkLst>
        </pc:spChg>
        <pc:spChg chg="add del mod">
          <ac:chgData name="Kwame Austin" userId="3e9bfb0e4e4f4211" providerId="LiveId" clId="{3B13C712-6A9F-42D5-84A4-3772A464DB08}" dt="2023-12-15T10:27:09.972" v="5181" actId="478"/>
          <ac:spMkLst>
            <pc:docMk/>
            <pc:sldMk cId="927727573" sldId="2436"/>
            <ac:spMk id="7" creationId="{0BF4E325-5A66-CD07-2D61-41E0CD77EBA5}"/>
          </ac:spMkLst>
        </pc:spChg>
        <pc:spChg chg="mod">
          <ac:chgData name="Kwame Austin" userId="3e9bfb0e4e4f4211" providerId="LiveId" clId="{3B13C712-6A9F-42D5-84A4-3772A464DB08}" dt="2023-12-15T10:27:24.275" v="5184" actId="1076"/>
          <ac:spMkLst>
            <pc:docMk/>
            <pc:sldMk cId="927727573" sldId="2436"/>
            <ac:spMk id="8" creationId="{0B070B25-2BBC-49AC-9CFA-1CD7195DF2D6}"/>
          </ac:spMkLst>
        </pc:spChg>
        <pc:spChg chg="del mod">
          <ac:chgData name="Kwame Austin" userId="3e9bfb0e4e4f4211" providerId="LiveId" clId="{3B13C712-6A9F-42D5-84A4-3772A464DB08}" dt="2023-12-15T10:25:52.014" v="5173" actId="478"/>
          <ac:spMkLst>
            <pc:docMk/>
            <pc:sldMk cId="927727573" sldId="2436"/>
            <ac:spMk id="9" creationId="{9E2524A0-105C-4170-BB48-CD0756FB3DFE}"/>
          </ac:spMkLst>
        </pc:spChg>
        <pc:spChg chg="mod">
          <ac:chgData name="Kwame Austin" userId="3e9bfb0e4e4f4211" providerId="LiveId" clId="{3B13C712-6A9F-42D5-84A4-3772A464DB08}" dt="2023-12-15T10:29:41.021" v="5192" actId="207"/>
          <ac:spMkLst>
            <pc:docMk/>
            <pc:sldMk cId="927727573" sldId="2436"/>
            <ac:spMk id="10" creationId="{6E57A531-5B0F-485D-A015-BC78AD089BA6}"/>
          </ac:spMkLst>
        </pc:spChg>
        <pc:picChg chg="del">
          <ac:chgData name="Kwame Austin" userId="3e9bfb0e4e4f4211" providerId="LiveId" clId="{3B13C712-6A9F-42D5-84A4-3772A464DB08}" dt="2023-12-15T10:27:08.135" v="5180" actId="478"/>
          <ac:picMkLst>
            <pc:docMk/>
            <pc:sldMk cId="927727573" sldId="2436"/>
            <ac:picMk id="12" creationId="{4E709B75-16EA-4581-AED9-567DEF45A6B2}"/>
          </ac:picMkLst>
        </pc:picChg>
        <pc:picChg chg="mod">
          <ac:chgData name="Kwame Austin" userId="3e9bfb0e4e4f4211" providerId="LiveId" clId="{3B13C712-6A9F-42D5-84A4-3772A464DB08}" dt="2023-12-15T10:27:18.182" v="5182" actId="1076"/>
          <ac:picMkLst>
            <pc:docMk/>
            <pc:sldMk cId="927727573" sldId="2436"/>
            <ac:picMk id="24" creationId="{E896B487-8C07-495F-95BF-B8F4960E1E8D}"/>
          </ac:picMkLst>
        </pc:picChg>
        <pc:picChg chg="mod">
          <ac:chgData name="Kwame Austin" userId="3e9bfb0e4e4f4211" providerId="LiveId" clId="{3B13C712-6A9F-42D5-84A4-3772A464DB08}" dt="2023-12-15T10:27:29.524" v="5185" actId="1076"/>
          <ac:picMkLst>
            <pc:docMk/>
            <pc:sldMk cId="927727573" sldId="2436"/>
            <ac:picMk id="28" creationId="{D4D09222-33EB-4F99-9A89-51E2E1E97584}"/>
          </ac:picMkLst>
        </pc:picChg>
        <pc:picChg chg="add del">
          <ac:chgData name="Kwame Austin" userId="3e9bfb0e4e4f4211" providerId="LiveId" clId="{3B13C712-6A9F-42D5-84A4-3772A464DB08}" dt="2023-12-15T10:26:56.602" v="5177" actId="21"/>
          <ac:picMkLst>
            <pc:docMk/>
            <pc:sldMk cId="927727573" sldId="2436"/>
            <ac:picMk id="40" creationId="{D5C5EA1B-F06D-4AD1-B526-89C2DF772232}"/>
          </ac:picMkLst>
        </pc:picChg>
      </pc:sldChg>
      <pc:sldChg chg="del">
        <pc:chgData name="Kwame Austin" userId="3e9bfb0e4e4f4211" providerId="LiveId" clId="{3B13C712-6A9F-42D5-84A4-3772A464DB08}" dt="2023-12-15T09:53:53.384" v="3156" actId="47"/>
        <pc:sldMkLst>
          <pc:docMk/>
          <pc:sldMk cId="839779156" sldId="2450"/>
        </pc:sldMkLst>
      </pc:sldChg>
      <pc:sldChg chg="modSp mod">
        <pc:chgData name="Kwame Austin" userId="3e9bfb0e4e4f4211" providerId="LiveId" clId="{3B13C712-6A9F-42D5-84A4-3772A464DB08}" dt="2023-12-15T09:24:43.204" v="1707"/>
        <pc:sldMkLst>
          <pc:docMk/>
          <pc:sldMk cId="2944765398" sldId="2451"/>
        </pc:sldMkLst>
        <pc:spChg chg="mod">
          <ac:chgData name="Kwame Austin" userId="3e9bfb0e4e4f4211" providerId="LiveId" clId="{3B13C712-6A9F-42D5-84A4-3772A464DB08}" dt="2023-12-15T09:24:43.204" v="1707"/>
          <ac:spMkLst>
            <pc:docMk/>
            <pc:sldMk cId="2944765398" sldId="2451"/>
            <ac:spMk id="2" creationId="{B156CAF1-214F-4566-9B0D-DACA1063E8C8}"/>
          </ac:spMkLst>
        </pc:spChg>
        <pc:spChg chg="mod">
          <ac:chgData name="Kwame Austin" userId="3e9bfb0e4e4f4211" providerId="LiveId" clId="{3B13C712-6A9F-42D5-84A4-3772A464DB08}" dt="2023-12-15T09:17:32.664" v="1243" actId="20577"/>
          <ac:spMkLst>
            <pc:docMk/>
            <pc:sldMk cId="2944765398" sldId="2451"/>
            <ac:spMk id="3" creationId="{1D24B42B-925B-494C-A986-BD85E8117E1E}"/>
          </ac:spMkLst>
        </pc:spChg>
      </pc:sldChg>
      <pc:sldChg chg="del">
        <pc:chgData name="Kwame Austin" userId="3e9bfb0e4e4f4211" providerId="LiveId" clId="{3B13C712-6A9F-42D5-84A4-3772A464DB08}" dt="2023-12-15T09:53:56.446" v="3159" actId="47"/>
        <pc:sldMkLst>
          <pc:docMk/>
          <pc:sldMk cId="2129108354" sldId="2453"/>
        </pc:sldMkLst>
      </pc:sldChg>
      <pc:sldChg chg="del">
        <pc:chgData name="Kwame Austin" userId="3e9bfb0e4e4f4211" providerId="LiveId" clId="{3B13C712-6A9F-42D5-84A4-3772A464DB08}" dt="2023-12-15T09:53:57.534" v="3161" actId="47"/>
        <pc:sldMkLst>
          <pc:docMk/>
          <pc:sldMk cId="714960598" sldId="2454"/>
        </pc:sldMkLst>
      </pc:sldChg>
      <pc:sldChg chg="addSp modSp add del mod setBg">
        <pc:chgData name="Kwame Austin" userId="3e9bfb0e4e4f4211" providerId="LiveId" clId="{3B13C712-6A9F-42D5-84A4-3772A464DB08}" dt="2023-12-15T10:51:33.175" v="6138" actId="26606"/>
        <pc:sldMkLst>
          <pc:docMk/>
          <pc:sldMk cId="3516891798" sldId="2456"/>
        </pc:sldMkLst>
        <pc:spChg chg="mod">
          <ac:chgData name="Kwame Austin" userId="3e9bfb0e4e4f4211" providerId="LiveId" clId="{3B13C712-6A9F-42D5-84A4-3772A464DB08}" dt="2023-12-15T10:51:33.175" v="6138" actId="26606"/>
          <ac:spMkLst>
            <pc:docMk/>
            <pc:sldMk cId="3516891798" sldId="2456"/>
            <ac:spMk id="2" creationId="{12CC3376-5069-4C7B-BE6B-A3776D1B47BA}"/>
          </ac:spMkLst>
        </pc:spChg>
        <pc:spChg chg="mod">
          <ac:chgData name="Kwame Austin" userId="3e9bfb0e4e4f4211" providerId="LiveId" clId="{3B13C712-6A9F-42D5-84A4-3772A464DB08}" dt="2023-12-15T10:51:33.175" v="6138" actId="26606"/>
          <ac:spMkLst>
            <pc:docMk/>
            <pc:sldMk cId="3516891798" sldId="2456"/>
            <ac:spMk id="14" creationId="{79248A72-A597-48DF-A270-3389F5D209C0}"/>
          </ac:spMkLst>
        </pc:spChg>
        <pc:spChg chg="mod">
          <ac:chgData name="Kwame Austin" userId="3e9bfb0e4e4f4211" providerId="LiveId" clId="{3B13C712-6A9F-42D5-84A4-3772A464DB08}" dt="2023-12-15T10:51:33.175" v="6138" actId="26606"/>
          <ac:spMkLst>
            <pc:docMk/>
            <pc:sldMk cId="3516891798" sldId="2456"/>
            <ac:spMk id="16" creationId="{7FA57D11-A25F-4772-8E50-DDB68BE8CB69}"/>
          </ac:spMkLst>
        </pc:spChg>
        <pc:spChg chg="add">
          <ac:chgData name="Kwame Austin" userId="3e9bfb0e4e4f4211" providerId="LiveId" clId="{3B13C712-6A9F-42D5-84A4-3772A464DB08}" dt="2023-12-15T10:51:33.175" v="6138" actId="26606"/>
          <ac:spMkLst>
            <pc:docMk/>
            <pc:sldMk cId="3516891798" sldId="2456"/>
            <ac:spMk id="21" creationId="{D009D6D5-DAC2-4A8B-A17A-E206B9012D09}"/>
          </ac:spMkLst>
        </pc:spChg>
        <pc:picChg chg="mod ord">
          <ac:chgData name="Kwame Austin" userId="3e9bfb0e4e4f4211" providerId="LiveId" clId="{3B13C712-6A9F-42D5-84A4-3772A464DB08}" dt="2023-12-15T10:51:33.175" v="6138" actId="26606"/>
          <ac:picMkLst>
            <pc:docMk/>
            <pc:sldMk cId="3516891798" sldId="2456"/>
            <ac:picMk id="6" creationId="{C07C315A-7CD1-432C-92FA-6B62159B56CA}"/>
          </ac:picMkLst>
        </pc:picChg>
      </pc:sldChg>
      <pc:sldChg chg="del">
        <pc:chgData name="Kwame Austin" userId="3e9bfb0e4e4f4211" providerId="LiveId" clId="{3B13C712-6A9F-42D5-84A4-3772A464DB08}" dt="2023-12-15T09:53:55.873" v="3158" actId="47"/>
        <pc:sldMkLst>
          <pc:docMk/>
          <pc:sldMk cId="3164405530" sldId="2457"/>
        </pc:sldMkLst>
      </pc:sldChg>
      <pc:sldChg chg="modSp mod">
        <pc:chgData name="Kwame Austin" userId="3e9bfb0e4e4f4211" providerId="LiveId" clId="{3B13C712-6A9F-42D5-84A4-3772A464DB08}" dt="2023-12-15T10:37:08.555" v="5362" actId="1076"/>
        <pc:sldMkLst>
          <pc:docMk/>
          <pc:sldMk cId="1649098948" sldId="2462"/>
        </pc:sldMkLst>
        <pc:spChg chg="mod">
          <ac:chgData name="Kwame Austin" userId="3e9bfb0e4e4f4211" providerId="LiveId" clId="{3B13C712-6A9F-42D5-84A4-3772A464DB08}" dt="2023-12-15T10:36:14.339" v="5240" actId="1076"/>
          <ac:spMkLst>
            <pc:docMk/>
            <pc:sldMk cId="1649098948" sldId="2462"/>
            <ac:spMk id="2" creationId="{BE3A87B3-0A27-4EE9-979E-B69581E476F0}"/>
          </ac:spMkLst>
        </pc:spChg>
        <pc:spChg chg="mod">
          <ac:chgData name="Kwame Austin" userId="3e9bfb0e4e4f4211" providerId="LiveId" clId="{3B13C712-6A9F-42D5-84A4-3772A464DB08}" dt="2023-12-15T10:37:08.555" v="5362" actId="1076"/>
          <ac:spMkLst>
            <pc:docMk/>
            <pc:sldMk cId="1649098948" sldId="2462"/>
            <ac:spMk id="6" creationId="{F3C89A40-EEAA-43AB-9A3A-B2CFDE450F1B}"/>
          </ac:spMkLst>
        </pc:spChg>
      </pc:sldChg>
      <pc:sldChg chg="modSp mod">
        <pc:chgData name="Kwame Austin" userId="3e9bfb0e4e4f4211" providerId="LiveId" clId="{3B13C712-6A9F-42D5-84A4-3772A464DB08}" dt="2023-12-15T09:24:52.963" v="1709"/>
        <pc:sldMkLst>
          <pc:docMk/>
          <pc:sldMk cId="1517154878" sldId="2463"/>
        </pc:sldMkLst>
        <pc:spChg chg="mod">
          <ac:chgData name="Kwame Austin" userId="3e9bfb0e4e4f4211" providerId="LiveId" clId="{3B13C712-6A9F-42D5-84A4-3772A464DB08}" dt="2023-12-15T09:24:52.963" v="1709"/>
          <ac:spMkLst>
            <pc:docMk/>
            <pc:sldMk cId="1517154878" sldId="2463"/>
            <ac:spMk id="2" creationId="{B156CAF1-214F-4566-9B0D-DACA1063E8C8}"/>
          </ac:spMkLst>
        </pc:spChg>
        <pc:spChg chg="mod">
          <ac:chgData name="Kwame Austin" userId="3e9bfb0e4e4f4211" providerId="LiveId" clId="{3B13C712-6A9F-42D5-84A4-3772A464DB08}" dt="2023-12-15T09:15:35.226" v="1095" actId="20577"/>
          <ac:spMkLst>
            <pc:docMk/>
            <pc:sldMk cId="1517154878" sldId="2463"/>
            <ac:spMk id="3" creationId="{1D24B42B-925B-494C-A986-BD85E8117E1E}"/>
          </ac:spMkLst>
        </pc:spChg>
      </pc:sldChg>
      <pc:sldChg chg="addSp delSp modSp mod">
        <pc:chgData name="Kwame Austin" userId="3e9bfb0e4e4f4211" providerId="LiveId" clId="{3B13C712-6A9F-42D5-84A4-3772A464DB08}" dt="2023-12-15T09:30:46.230" v="1970" actId="478"/>
        <pc:sldMkLst>
          <pc:docMk/>
          <pc:sldMk cId="557641848" sldId="2464"/>
        </pc:sldMkLst>
        <pc:spChg chg="mod">
          <ac:chgData name="Kwame Austin" userId="3e9bfb0e4e4f4211" providerId="LiveId" clId="{3B13C712-6A9F-42D5-84A4-3772A464DB08}" dt="2023-12-15T09:27:17.274" v="1873" actId="20577"/>
          <ac:spMkLst>
            <pc:docMk/>
            <pc:sldMk cId="557641848" sldId="2464"/>
            <ac:spMk id="2" creationId="{12570DED-E942-4274-A5C5-61D0403EDC64}"/>
          </ac:spMkLst>
        </pc:spChg>
        <pc:spChg chg="add mod">
          <ac:chgData name="Kwame Austin" userId="3e9bfb0e4e4f4211" providerId="LiveId" clId="{3B13C712-6A9F-42D5-84A4-3772A464DB08}" dt="2023-12-15T09:29:14.322" v="1959" actId="208"/>
          <ac:spMkLst>
            <pc:docMk/>
            <pc:sldMk cId="557641848" sldId="2464"/>
            <ac:spMk id="6" creationId="{B0E4FB5E-9367-F0C2-7B4D-FC8AAD3E2DFA}"/>
          </ac:spMkLst>
        </pc:spChg>
        <pc:spChg chg="mod">
          <ac:chgData name="Kwame Austin" userId="3e9bfb0e4e4f4211" providerId="LiveId" clId="{3B13C712-6A9F-42D5-84A4-3772A464DB08}" dt="2023-12-15T09:28:37.449" v="1954" actId="20577"/>
          <ac:spMkLst>
            <pc:docMk/>
            <pc:sldMk cId="557641848" sldId="2464"/>
            <ac:spMk id="7" creationId="{FADDAB32-E602-42AB-85E5-81A683738955}"/>
          </ac:spMkLst>
        </pc:spChg>
        <pc:spChg chg="add del mod">
          <ac:chgData name="Kwame Austin" userId="3e9bfb0e4e4f4211" providerId="LiveId" clId="{3B13C712-6A9F-42D5-84A4-3772A464DB08}" dt="2023-12-15T09:30:46.230" v="1970" actId="478"/>
          <ac:spMkLst>
            <pc:docMk/>
            <pc:sldMk cId="557641848" sldId="2464"/>
            <ac:spMk id="11" creationId="{B46015CE-22F7-49BA-DAC7-49C344CBB63E}"/>
          </ac:spMkLst>
        </pc:spChg>
        <pc:picChg chg="mod modCrop">
          <ac:chgData name="Kwame Austin" userId="3e9bfb0e4e4f4211" providerId="LiveId" clId="{3B13C712-6A9F-42D5-84A4-3772A464DB08}" dt="2023-12-15T09:27:41.726" v="1877" actId="14100"/>
          <ac:picMkLst>
            <pc:docMk/>
            <pc:sldMk cId="557641848" sldId="2464"/>
            <ac:picMk id="4" creationId="{D20D9FCB-9605-925B-1C47-4B2C4C4719B5}"/>
          </ac:picMkLst>
        </pc:picChg>
        <pc:cxnChg chg="add mod">
          <ac:chgData name="Kwame Austin" userId="3e9bfb0e4e4f4211" providerId="LiveId" clId="{3B13C712-6A9F-42D5-84A4-3772A464DB08}" dt="2023-12-15T09:29:49.250" v="1964" actId="14100"/>
          <ac:cxnSpMkLst>
            <pc:docMk/>
            <pc:sldMk cId="557641848" sldId="2464"/>
            <ac:cxnSpMk id="5" creationId="{20542E5D-CF70-480E-2906-F0BD4AF24F55}"/>
          </ac:cxnSpMkLst>
        </pc:cxnChg>
      </pc:sldChg>
      <pc:sldChg chg="addSp modSp mod">
        <pc:chgData name="Kwame Austin" userId="3e9bfb0e4e4f4211" providerId="LiveId" clId="{3B13C712-6A9F-42D5-84A4-3772A464DB08}" dt="2023-12-15T09:32:04.554" v="2022" actId="20577"/>
        <pc:sldMkLst>
          <pc:docMk/>
          <pc:sldMk cId="774150684" sldId="2466"/>
        </pc:sldMkLst>
        <pc:spChg chg="mod">
          <ac:chgData name="Kwame Austin" userId="3e9bfb0e4e4f4211" providerId="LiveId" clId="{3B13C712-6A9F-42D5-84A4-3772A464DB08}" dt="2023-12-15T09:25:39.715" v="1742" actId="20577"/>
          <ac:spMkLst>
            <pc:docMk/>
            <pc:sldMk cId="774150684" sldId="2466"/>
            <ac:spMk id="2" creationId="{12570DED-E942-4274-A5C5-61D0403EDC64}"/>
          </ac:spMkLst>
        </pc:spChg>
        <pc:spChg chg="add mod">
          <ac:chgData name="Kwame Austin" userId="3e9bfb0e4e4f4211" providerId="LiveId" clId="{3B13C712-6A9F-42D5-84A4-3772A464DB08}" dt="2023-12-15T09:31:19.554" v="1973" actId="14100"/>
          <ac:spMkLst>
            <pc:docMk/>
            <pc:sldMk cId="774150684" sldId="2466"/>
            <ac:spMk id="3" creationId="{0702C553-5CFA-F706-666B-73C296015B2B}"/>
          </ac:spMkLst>
        </pc:spChg>
        <pc:spChg chg="mod">
          <ac:chgData name="Kwame Austin" userId="3e9bfb0e4e4f4211" providerId="LiveId" clId="{3B13C712-6A9F-42D5-84A4-3772A464DB08}" dt="2023-12-15T09:32:04.554" v="2022" actId="20577"/>
          <ac:spMkLst>
            <pc:docMk/>
            <pc:sldMk cId="774150684" sldId="2466"/>
            <ac:spMk id="7" creationId="{FADDAB32-E602-42AB-85E5-81A683738955}"/>
          </ac:spMkLst>
        </pc:spChg>
        <pc:picChg chg="mod modCrop">
          <ac:chgData name="Kwame Austin" userId="3e9bfb0e4e4f4211" providerId="LiveId" clId="{3B13C712-6A9F-42D5-84A4-3772A464DB08}" dt="2023-12-15T09:26:18.291" v="1748" actId="14100"/>
          <ac:picMkLst>
            <pc:docMk/>
            <pc:sldMk cId="774150684" sldId="2466"/>
            <ac:picMk id="4" creationId="{D20D9FCB-9605-925B-1C47-4B2C4C4719B5}"/>
          </ac:picMkLst>
        </pc:picChg>
        <pc:cxnChg chg="add mod">
          <ac:chgData name="Kwame Austin" userId="3e9bfb0e4e4f4211" providerId="LiveId" clId="{3B13C712-6A9F-42D5-84A4-3772A464DB08}" dt="2023-12-15T09:31:53.965" v="1996" actId="14100"/>
          <ac:cxnSpMkLst>
            <pc:docMk/>
            <pc:sldMk cId="774150684" sldId="2466"/>
            <ac:cxnSpMk id="5" creationId="{325FD301-42CF-F9AE-E445-052354AB257A}"/>
          </ac:cxnSpMkLst>
        </pc:cxnChg>
      </pc:sldChg>
      <pc:sldChg chg="modSp mod">
        <pc:chgData name="Kwame Austin" userId="3e9bfb0e4e4f4211" providerId="LiveId" clId="{3B13C712-6A9F-42D5-84A4-3772A464DB08}" dt="2023-12-15T09:24:03.499" v="1705"/>
        <pc:sldMkLst>
          <pc:docMk/>
          <pc:sldMk cId="2384974284" sldId="2467"/>
        </pc:sldMkLst>
        <pc:spChg chg="mod">
          <ac:chgData name="Kwame Austin" userId="3e9bfb0e4e4f4211" providerId="LiveId" clId="{3B13C712-6A9F-42D5-84A4-3772A464DB08}" dt="2023-12-15T09:24:03.499" v="1705"/>
          <ac:spMkLst>
            <pc:docMk/>
            <pc:sldMk cId="2384974284" sldId="2467"/>
            <ac:spMk id="2" creationId="{B156CAF1-214F-4566-9B0D-DACA1063E8C8}"/>
          </ac:spMkLst>
        </pc:spChg>
        <pc:spChg chg="mod">
          <ac:chgData name="Kwame Austin" userId="3e9bfb0e4e4f4211" providerId="LiveId" clId="{3B13C712-6A9F-42D5-84A4-3772A464DB08}" dt="2023-12-15T09:21:14.785" v="1495" actId="20577"/>
          <ac:spMkLst>
            <pc:docMk/>
            <pc:sldMk cId="2384974284" sldId="2467"/>
            <ac:spMk id="3" creationId="{1D24B42B-925B-494C-A986-BD85E8117E1E}"/>
          </ac:spMkLst>
        </pc:spChg>
      </pc:sldChg>
      <pc:sldChg chg="addSp modSp add mod">
        <pc:chgData name="Kwame Austin" userId="3e9bfb0e4e4f4211" providerId="LiveId" clId="{3B13C712-6A9F-42D5-84A4-3772A464DB08}" dt="2023-12-15T09:34:13.377" v="2126" actId="14100"/>
        <pc:sldMkLst>
          <pc:docMk/>
          <pc:sldMk cId="4239077908" sldId="2470"/>
        </pc:sldMkLst>
        <pc:spChg chg="mod">
          <ac:chgData name="Kwame Austin" userId="3e9bfb0e4e4f4211" providerId="LiveId" clId="{3B13C712-6A9F-42D5-84A4-3772A464DB08}" dt="2023-12-15T09:32:18.464" v="2032" actId="20577"/>
          <ac:spMkLst>
            <pc:docMk/>
            <pc:sldMk cId="4239077908" sldId="2470"/>
            <ac:spMk id="2" creationId="{12570DED-E942-4274-A5C5-61D0403EDC64}"/>
          </ac:spMkLst>
        </pc:spChg>
        <pc:spChg chg="add mod">
          <ac:chgData name="Kwame Austin" userId="3e9bfb0e4e4f4211" providerId="LiveId" clId="{3B13C712-6A9F-42D5-84A4-3772A464DB08}" dt="2023-12-15T09:33:59.804" v="2123" actId="14100"/>
          <ac:spMkLst>
            <pc:docMk/>
            <pc:sldMk cId="4239077908" sldId="2470"/>
            <ac:spMk id="3" creationId="{A4AA7C54-73B5-A04B-FF94-FEFA265F8CC3}"/>
          </ac:spMkLst>
        </pc:spChg>
        <pc:spChg chg="mod">
          <ac:chgData name="Kwame Austin" userId="3e9bfb0e4e4f4211" providerId="LiveId" clId="{3B13C712-6A9F-42D5-84A4-3772A464DB08}" dt="2023-12-15T09:33:33.247" v="2118" actId="20577"/>
          <ac:spMkLst>
            <pc:docMk/>
            <pc:sldMk cId="4239077908" sldId="2470"/>
            <ac:spMk id="7" creationId="{FADDAB32-E602-42AB-85E5-81A683738955}"/>
          </ac:spMkLst>
        </pc:spChg>
        <pc:picChg chg="mod modCrop">
          <ac:chgData name="Kwame Austin" userId="3e9bfb0e4e4f4211" providerId="LiveId" clId="{3B13C712-6A9F-42D5-84A4-3772A464DB08}" dt="2023-12-15T09:33:13.648" v="2058" actId="1076"/>
          <ac:picMkLst>
            <pc:docMk/>
            <pc:sldMk cId="4239077908" sldId="2470"/>
            <ac:picMk id="4" creationId="{D20D9FCB-9605-925B-1C47-4B2C4C4719B5}"/>
          </ac:picMkLst>
        </pc:picChg>
        <pc:cxnChg chg="add mod">
          <ac:chgData name="Kwame Austin" userId="3e9bfb0e4e4f4211" providerId="LiveId" clId="{3B13C712-6A9F-42D5-84A4-3772A464DB08}" dt="2023-12-15T09:34:13.377" v="2126" actId="14100"/>
          <ac:cxnSpMkLst>
            <pc:docMk/>
            <pc:sldMk cId="4239077908" sldId="2470"/>
            <ac:cxnSpMk id="5" creationId="{6E7DE230-3E80-7476-51E6-D2708A75BE41}"/>
          </ac:cxnSpMkLst>
        </pc:cxnChg>
      </pc:sldChg>
      <pc:sldChg chg="modSp add mod ord">
        <pc:chgData name="Kwame Austin" userId="3e9bfb0e4e4f4211" providerId="LiveId" clId="{3B13C712-6A9F-42D5-84A4-3772A464DB08}" dt="2023-12-15T09:38:01.245" v="2319" actId="20577"/>
        <pc:sldMkLst>
          <pc:docMk/>
          <pc:sldMk cId="3941311394" sldId="2471"/>
        </pc:sldMkLst>
        <pc:spChg chg="mod">
          <ac:chgData name="Kwame Austin" userId="3e9bfb0e4e4f4211" providerId="LiveId" clId="{3B13C712-6A9F-42D5-84A4-3772A464DB08}" dt="2023-12-15T09:36:15.023" v="2303" actId="20577"/>
          <ac:spMkLst>
            <pc:docMk/>
            <pc:sldMk cId="3941311394" sldId="2471"/>
            <ac:spMk id="2" creationId="{B156CAF1-214F-4566-9B0D-DACA1063E8C8}"/>
          </ac:spMkLst>
        </pc:spChg>
        <pc:spChg chg="mod">
          <ac:chgData name="Kwame Austin" userId="3e9bfb0e4e4f4211" providerId="LiveId" clId="{3B13C712-6A9F-42D5-84A4-3772A464DB08}" dt="2023-12-15T09:38:01.245" v="2319" actId="20577"/>
          <ac:spMkLst>
            <pc:docMk/>
            <pc:sldMk cId="3941311394" sldId="2471"/>
            <ac:spMk id="3" creationId="{1D24B42B-925B-494C-A986-BD85E8117E1E}"/>
          </ac:spMkLst>
        </pc:spChg>
      </pc:sldChg>
      <pc:sldChg chg="addSp delSp modSp add mod ord">
        <pc:chgData name="Kwame Austin" userId="3e9bfb0e4e4f4211" providerId="LiveId" clId="{3B13C712-6A9F-42D5-84A4-3772A464DB08}" dt="2023-12-15T09:43:10.197" v="2593" actId="9405"/>
        <pc:sldMkLst>
          <pc:docMk/>
          <pc:sldMk cId="2422009856" sldId="2472"/>
        </pc:sldMkLst>
        <pc:spChg chg="mod">
          <ac:chgData name="Kwame Austin" userId="3e9bfb0e4e4f4211" providerId="LiveId" clId="{3B13C712-6A9F-42D5-84A4-3772A464DB08}" dt="2023-12-15T09:38:43.417" v="2340" actId="20577"/>
          <ac:spMkLst>
            <pc:docMk/>
            <pc:sldMk cId="2422009856" sldId="2472"/>
            <ac:spMk id="2" creationId="{12570DED-E942-4274-A5C5-61D0403EDC64}"/>
          </ac:spMkLst>
        </pc:spChg>
        <pc:spChg chg="del">
          <ac:chgData name="Kwame Austin" userId="3e9bfb0e4e4f4211" providerId="LiveId" clId="{3B13C712-6A9F-42D5-84A4-3772A464DB08}" dt="2023-12-15T09:40:07.584" v="2351" actId="478"/>
          <ac:spMkLst>
            <pc:docMk/>
            <pc:sldMk cId="2422009856" sldId="2472"/>
            <ac:spMk id="3" creationId="{0702C553-5CFA-F706-666B-73C296015B2B}"/>
          </ac:spMkLst>
        </pc:spChg>
        <pc:spChg chg="mod">
          <ac:chgData name="Kwame Austin" userId="3e9bfb0e4e4f4211" providerId="LiveId" clId="{3B13C712-6A9F-42D5-84A4-3772A464DB08}" dt="2023-12-15T09:40:58.665" v="2452" actId="20577"/>
          <ac:spMkLst>
            <pc:docMk/>
            <pc:sldMk cId="2422009856" sldId="2472"/>
            <ac:spMk id="7" creationId="{FADDAB32-E602-42AB-85E5-81A683738955}"/>
          </ac:spMkLst>
        </pc:spChg>
        <pc:picChg chg="mod modCrop">
          <ac:chgData name="Kwame Austin" userId="3e9bfb0e4e4f4211" providerId="LiveId" clId="{3B13C712-6A9F-42D5-84A4-3772A464DB08}" dt="2023-12-15T09:39:37.472" v="2349" actId="1076"/>
          <ac:picMkLst>
            <pc:docMk/>
            <pc:sldMk cId="2422009856" sldId="2472"/>
            <ac:picMk id="4" creationId="{D20D9FCB-9605-925B-1C47-4B2C4C4719B5}"/>
          </ac:picMkLst>
        </pc:picChg>
        <pc:inkChg chg="add">
          <ac:chgData name="Kwame Austin" userId="3e9bfb0e4e4f4211" providerId="LiveId" clId="{3B13C712-6A9F-42D5-84A4-3772A464DB08}" dt="2023-12-15T09:43:02.228" v="2591" actId="9405"/>
          <ac:inkMkLst>
            <pc:docMk/>
            <pc:sldMk cId="2422009856" sldId="2472"/>
            <ac:inkMk id="6" creationId="{1BAD25B4-A1BE-2E96-A518-C11F99278084}"/>
          </ac:inkMkLst>
        </pc:inkChg>
        <pc:inkChg chg="add">
          <ac:chgData name="Kwame Austin" userId="3e9bfb0e4e4f4211" providerId="LiveId" clId="{3B13C712-6A9F-42D5-84A4-3772A464DB08}" dt="2023-12-15T09:43:05.514" v="2592" actId="9405"/>
          <ac:inkMkLst>
            <pc:docMk/>
            <pc:sldMk cId="2422009856" sldId="2472"/>
            <ac:inkMk id="8" creationId="{F5857BC2-8326-DB49-8093-C0B0C73EAD0A}"/>
          </ac:inkMkLst>
        </pc:inkChg>
        <pc:inkChg chg="add">
          <ac:chgData name="Kwame Austin" userId="3e9bfb0e4e4f4211" providerId="LiveId" clId="{3B13C712-6A9F-42D5-84A4-3772A464DB08}" dt="2023-12-15T09:43:10.197" v="2593" actId="9405"/>
          <ac:inkMkLst>
            <pc:docMk/>
            <pc:sldMk cId="2422009856" sldId="2472"/>
            <ac:inkMk id="9" creationId="{6069B2D6-3D91-B17C-7770-6741EEFA03F0}"/>
          </ac:inkMkLst>
        </pc:inkChg>
        <pc:cxnChg chg="del">
          <ac:chgData name="Kwame Austin" userId="3e9bfb0e4e4f4211" providerId="LiveId" clId="{3B13C712-6A9F-42D5-84A4-3772A464DB08}" dt="2023-12-15T09:42:45.369" v="2590" actId="478"/>
          <ac:cxnSpMkLst>
            <pc:docMk/>
            <pc:sldMk cId="2422009856" sldId="2472"/>
            <ac:cxnSpMk id="5" creationId="{325FD301-42CF-F9AE-E445-052354AB257A}"/>
          </ac:cxnSpMkLst>
        </pc:cxnChg>
      </pc:sldChg>
      <pc:sldChg chg="delSp modSp add mod">
        <pc:chgData name="Kwame Austin" userId="3e9bfb0e4e4f4211" providerId="LiveId" clId="{3B13C712-6A9F-42D5-84A4-3772A464DB08}" dt="2023-12-15T09:42:42.167" v="2589" actId="478"/>
        <pc:sldMkLst>
          <pc:docMk/>
          <pc:sldMk cId="1296290940" sldId="2473"/>
        </pc:sldMkLst>
        <pc:spChg chg="mod">
          <ac:chgData name="Kwame Austin" userId="3e9bfb0e4e4f4211" providerId="LiveId" clId="{3B13C712-6A9F-42D5-84A4-3772A464DB08}" dt="2023-12-15T09:41:15.293" v="2464" actId="20577"/>
          <ac:spMkLst>
            <pc:docMk/>
            <pc:sldMk cId="1296290940" sldId="2473"/>
            <ac:spMk id="2" creationId="{12570DED-E942-4274-A5C5-61D0403EDC64}"/>
          </ac:spMkLst>
        </pc:spChg>
        <pc:spChg chg="mod">
          <ac:chgData name="Kwame Austin" userId="3e9bfb0e4e4f4211" providerId="LiveId" clId="{3B13C712-6A9F-42D5-84A4-3772A464DB08}" dt="2023-12-15T09:42:11.924" v="2583" actId="20577"/>
          <ac:spMkLst>
            <pc:docMk/>
            <pc:sldMk cId="1296290940" sldId="2473"/>
            <ac:spMk id="7" creationId="{FADDAB32-E602-42AB-85E5-81A683738955}"/>
          </ac:spMkLst>
        </pc:spChg>
        <pc:picChg chg="mod modCrop">
          <ac:chgData name="Kwame Austin" userId="3e9bfb0e4e4f4211" providerId="LiveId" clId="{3B13C712-6A9F-42D5-84A4-3772A464DB08}" dt="2023-12-15T09:42:39.357" v="2588" actId="14100"/>
          <ac:picMkLst>
            <pc:docMk/>
            <pc:sldMk cId="1296290940" sldId="2473"/>
            <ac:picMk id="4" creationId="{D20D9FCB-9605-925B-1C47-4B2C4C4719B5}"/>
          </ac:picMkLst>
        </pc:picChg>
        <pc:cxnChg chg="del">
          <ac:chgData name="Kwame Austin" userId="3e9bfb0e4e4f4211" providerId="LiveId" clId="{3B13C712-6A9F-42D5-84A4-3772A464DB08}" dt="2023-12-15T09:42:42.167" v="2589" actId="478"/>
          <ac:cxnSpMkLst>
            <pc:docMk/>
            <pc:sldMk cId="1296290940" sldId="2473"/>
            <ac:cxnSpMk id="5" creationId="{325FD301-42CF-F9AE-E445-052354AB257A}"/>
          </ac:cxnSpMkLst>
        </pc:cxnChg>
      </pc:sldChg>
      <pc:sldChg chg="addSp delSp modSp add mod">
        <pc:chgData name="Kwame Austin" userId="3e9bfb0e4e4f4211" providerId="LiveId" clId="{3B13C712-6A9F-42D5-84A4-3772A464DB08}" dt="2023-12-15T09:45:22.545" v="2706" actId="11529"/>
        <pc:sldMkLst>
          <pc:docMk/>
          <pc:sldMk cId="75548624" sldId="2474"/>
        </pc:sldMkLst>
        <pc:spChg chg="mod">
          <ac:chgData name="Kwame Austin" userId="3e9bfb0e4e4f4211" providerId="LiveId" clId="{3B13C712-6A9F-42D5-84A4-3772A464DB08}" dt="2023-12-15T09:43:38.194" v="2635" actId="20577"/>
          <ac:spMkLst>
            <pc:docMk/>
            <pc:sldMk cId="75548624" sldId="2474"/>
            <ac:spMk id="2" creationId="{12570DED-E942-4274-A5C5-61D0403EDC64}"/>
          </ac:spMkLst>
        </pc:spChg>
        <pc:spChg chg="add del">
          <ac:chgData name="Kwame Austin" userId="3e9bfb0e4e4f4211" providerId="LiveId" clId="{3B13C712-6A9F-42D5-84A4-3772A464DB08}" dt="2023-12-15T09:45:22.545" v="2706" actId="11529"/>
          <ac:spMkLst>
            <pc:docMk/>
            <pc:sldMk cId="75548624" sldId="2474"/>
            <ac:spMk id="3" creationId="{883F0EF8-4E01-F9BB-CADB-9486B7392F28}"/>
          </ac:spMkLst>
        </pc:spChg>
        <pc:spChg chg="mod">
          <ac:chgData name="Kwame Austin" userId="3e9bfb0e4e4f4211" providerId="LiveId" clId="{3B13C712-6A9F-42D5-84A4-3772A464DB08}" dt="2023-12-15T09:44:39.477" v="2704" actId="20577"/>
          <ac:spMkLst>
            <pc:docMk/>
            <pc:sldMk cId="75548624" sldId="2474"/>
            <ac:spMk id="7" creationId="{FADDAB32-E602-42AB-85E5-81A683738955}"/>
          </ac:spMkLst>
        </pc:spChg>
        <pc:picChg chg="mod modCrop">
          <ac:chgData name="Kwame Austin" userId="3e9bfb0e4e4f4211" providerId="LiveId" clId="{3B13C712-6A9F-42D5-84A4-3772A464DB08}" dt="2023-12-15T09:44:08.102" v="2642" actId="14100"/>
          <ac:picMkLst>
            <pc:docMk/>
            <pc:sldMk cId="75548624" sldId="2474"/>
            <ac:picMk id="4" creationId="{D20D9FCB-9605-925B-1C47-4B2C4C4719B5}"/>
          </ac:picMkLst>
        </pc:picChg>
      </pc:sldChg>
      <pc:sldChg chg="modSp add mod ord">
        <pc:chgData name="Kwame Austin" userId="3e9bfb0e4e4f4211" providerId="LiveId" clId="{3B13C712-6A9F-42D5-84A4-3772A464DB08}" dt="2023-12-15T09:48:53.061" v="2901" actId="20577"/>
        <pc:sldMkLst>
          <pc:docMk/>
          <pc:sldMk cId="4272143515" sldId="2475"/>
        </pc:sldMkLst>
        <pc:spChg chg="mod">
          <ac:chgData name="Kwame Austin" userId="3e9bfb0e4e4f4211" providerId="LiveId" clId="{3B13C712-6A9F-42D5-84A4-3772A464DB08}" dt="2023-12-15T09:48:53.061" v="2901" actId="20577"/>
          <ac:spMkLst>
            <pc:docMk/>
            <pc:sldMk cId="4272143515" sldId="2475"/>
            <ac:spMk id="2" creationId="{B156CAF1-214F-4566-9B0D-DACA1063E8C8}"/>
          </ac:spMkLst>
        </pc:spChg>
        <pc:spChg chg="mod">
          <ac:chgData name="Kwame Austin" userId="3e9bfb0e4e4f4211" providerId="LiveId" clId="{3B13C712-6A9F-42D5-84A4-3772A464DB08}" dt="2023-12-15T09:47:16.438" v="2747" actId="20577"/>
          <ac:spMkLst>
            <pc:docMk/>
            <pc:sldMk cId="4272143515" sldId="2475"/>
            <ac:spMk id="3" creationId="{1D24B42B-925B-494C-A986-BD85E8117E1E}"/>
          </ac:spMkLst>
        </pc:spChg>
      </pc:sldChg>
      <pc:sldChg chg="modSp add mod ord">
        <pc:chgData name="Kwame Austin" userId="3e9bfb0e4e4f4211" providerId="LiveId" clId="{3B13C712-6A9F-42D5-84A4-3772A464DB08}" dt="2023-12-15T09:53:06.705" v="3151" actId="20577"/>
        <pc:sldMkLst>
          <pc:docMk/>
          <pc:sldMk cId="218899453" sldId="2476"/>
        </pc:sldMkLst>
        <pc:spChg chg="mod">
          <ac:chgData name="Kwame Austin" userId="3e9bfb0e4e4f4211" providerId="LiveId" clId="{3B13C712-6A9F-42D5-84A4-3772A464DB08}" dt="2023-12-15T09:50:21.283" v="2921" actId="20577"/>
          <ac:spMkLst>
            <pc:docMk/>
            <pc:sldMk cId="218899453" sldId="2476"/>
            <ac:spMk id="2" creationId="{12570DED-E942-4274-A5C5-61D0403EDC64}"/>
          </ac:spMkLst>
        </pc:spChg>
        <pc:spChg chg="mod">
          <ac:chgData name="Kwame Austin" userId="3e9bfb0e4e4f4211" providerId="LiveId" clId="{3B13C712-6A9F-42D5-84A4-3772A464DB08}" dt="2023-12-15T09:53:06.705" v="3151" actId="20577"/>
          <ac:spMkLst>
            <pc:docMk/>
            <pc:sldMk cId="218899453" sldId="2476"/>
            <ac:spMk id="7" creationId="{FADDAB32-E602-42AB-85E5-81A683738955}"/>
          </ac:spMkLst>
        </pc:spChg>
        <pc:picChg chg="mod modCrop">
          <ac:chgData name="Kwame Austin" userId="3e9bfb0e4e4f4211" providerId="LiveId" clId="{3B13C712-6A9F-42D5-84A4-3772A464DB08}" dt="2023-12-15T09:50:48.072" v="2923" actId="732"/>
          <ac:picMkLst>
            <pc:docMk/>
            <pc:sldMk cId="218899453" sldId="2476"/>
            <ac:picMk id="4" creationId="{D20D9FCB-9605-925B-1C47-4B2C4C4719B5}"/>
          </ac:picMkLst>
        </pc:picChg>
      </pc:sldChg>
      <pc:sldChg chg="modSp add mod ord">
        <pc:chgData name="Kwame Austin" userId="3e9bfb0e4e4f4211" providerId="LiveId" clId="{3B13C712-6A9F-42D5-84A4-3772A464DB08}" dt="2023-12-15T09:56:46.169" v="3338" actId="20577"/>
        <pc:sldMkLst>
          <pc:docMk/>
          <pc:sldMk cId="1837932012" sldId="2477"/>
        </pc:sldMkLst>
        <pc:spChg chg="mod">
          <ac:chgData name="Kwame Austin" userId="3e9bfb0e4e4f4211" providerId="LiveId" clId="{3B13C712-6A9F-42D5-84A4-3772A464DB08}" dt="2023-12-15T09:56:46.169" v="3338" actId="20577"/>
          <ac:spMkLst>
            <pc:docMk/>
            <pc:sldMk cId="1837932012" sldId="2477"/>
            <ac:spMk id="2" creationId="{B156CAF1-214F-4566-9B0D-DACA1063E8C8}"/>
          </ac:spMkLst>
        </pc:spChg>
        <pc:spChg chg="mod">
          <ac:chgData name="Kwame Austin" userId="3e9bfb0e4e4f4211" providerId="LiveId" clId="{3B13C712-6A9F-42D5-84A4-3772A464DB08}" dt="2023-12-15T09:55:18.863" v="3191" actId="20577"/>
          <ac:spMkLst>
            <pc:docMk/>
            <pc:sldMk cId="1837932012" sldId="2477"/>
            <ac:spMk id="3" creationId="{1D24B42B-925B-494C-A986-BD85E8117E1E}"/>
          </ac:spMkLst>
        </pc:spChg>
      </pc:sldChg>
      <pc:sldChg chg="modSp add mod ord">
        <pc:chgData name="Kwame Austin" userId="3e9bfb0e4e4f4211" providerId="LiveId" clId="{3B13C712-6A9F-42D5-84A4-3772A464DB08}" dt="2023-12-15T09:58:25.390" v="3417" actId="20577"/>
        <pc:sldMkLst>
          <pc:docMk/>
          <pc:sldMk cId="1496410687" sldId="2478"/>
        </pc:sldMkLst>
        <pc:spChg chg="mod">
          <ac:chgData name="Kwame Austin" userId="3e9bfb0e4e4f4211" providerId="LiveId" clId="{3B13C712-6A9F-42D5-84A4-3772A464DB08}" dt="2023-12-15T09:57:17.554" v="3349" actId="20577"/>
          <ac:spMkLst>
            <pc:docMk/>
            <pc:sldMk cId="1496410687" sldId="2478"/>
            <ac:spMk id="2" creationId="{12570DED-E942-4274-A5C5-61D0403EDC64}"/>
          </ac:spMkLst>
        </pc:spChg>
        <pc:spChg chg="mod">
          <ac:chgData name="Kwame Austin" userId="3e9bfb0e4e4f4211" providerId="LiveId" clId="{3B13C712-6A9F-42D5-84A4-3772A464DB08}" dt="2023-12-15T09:58:25.390" v="3417" actId="20577"/>
          <ac:spMkLst>
            <pc:docMk/>
            <pc:sldMk cId="1496410687" sldId="2478"/>
            <ac:spMk id="7" creationId="{FADDAB32-E602-42AB-85E5-81A683738955}"/>
          </ac:spMkLst>
        </pc:spChg>
        <pc:picChg chg="mod">
          <ac:chgData name="Kwame Austin" userId="3e9bfb0e4e4f4211" providerId="LiveId" clId="{3B13C712-6A9F-42D5-84A4-3772A464DB08}" dt="2023-12-15T09:57:26.526" v="3350" actId="14826"/>
          <ac:picMkLst>
            <pc:docMk/>
            <pc:sldMk cId="1496410687" sldId="2478"/>
            <ac:picMk id="4" creationId="{D20D9FCB-9605-925B-1C47-4B2C4C4719B5}"/>
          </ac:picMkLst>
        </pc:picChg>
      </pc:sldChg>
      <pc:sldChg chg="modSp add mod">
        <pc:chgData name="Kwame Austin" userId="3e9bfb0e4e4f4211" providerId="LiveId" clId="{3B13C712-6A9F-42D5-84A4-3772A464DB08}" dt="2023-12-15T10:03:16.709" v="3492" actId="20577"/>
        <pc:sldMkLst>
          <pc:docMk/>
          <pc:sldMk cId="2227435066" sldId="2479"/>
        </pc:sldMkLst>
        <pc:spChg chg="mod">
          <ac:chgData name="Kwame Austin" userId="3e9bfb0e4e4f4211" providerId="LiveId" clId="{3B13C712-6A9F-42D5-84A4-3772A464DB08}" dt="2023-12-15T10:02:28.270" v="3448" actId="404"/>
          <ac:spMkLst>
            <pc:docMk/>
            <pc:sldMk cId="2227435066" sldId="2479"/>
            <ac:spMk id="2" creationId="{12570DED-E942-4274-A5C5-61D0403EDC64}"/>
          </ac:spMkLst>
        </pc:spChg>
        <pc:spChg chg="mod">
          <ac:chgData name="Kwame Austin" userId="3e9bfb0e4e4f4211" providerId="LiveId" clId="{3B13C712-6A9F-42D5-84A4-3772A464DB08}" dt="2023-12-15T10:03:16.709" v="3492" actId="20577"/>
          <ac:spMkLst>
            <pc:docMk/>
            <pc:sldMk cId="2227435066" sldId="2479"/>
            <ac:spMk id="7" creationId="{FADDAB32-E602-42AB-85E5-81A683738955}"/>
          </ac:spMkLst>
        </pc:spChg>
        <pc:picChg chg="mod modCrop">
          <ac:chgData name="Kwame Austin" userId="3e9bfb0e4e4f4211" providerId="LiveId" clId="{3B13C712-6A9F-42D5-84A4-3772A464DB08}" dt="2023-12-15T10:02:51.077" v="3451" actId="732"/>
          <ac:picMkLst>
            <pc:docMk/>
            <pc:sldMk cId="2227435066" sldId="2479"/>
            <ac:picMk id="4" creationId="{D20D9FCB-9605-925B-1C47-4B2C4C4719B5}"/>
          </ac:picMkLst>
        </pc:picChg>
      </pc:sldChg>
      <pc:sldChg chg="modSp add mod ord">
        <pc:chgData name="Kwame Austin" userId="3e9bfb0e4e4f4211" providerId="LiveId" clId="{3B13C712-6A9F-42D5-84A4-3772A464DB08}" dt="2023-12-15T10:05:17.702" v="3595" actId="5793"/>
        <pc:sldMkLst>
          <pc:docMk/>
          <pc:sldMk cId="2553384813" sldId="2480"/>
        </pc:sldMkLst>
        <pc:spChg chg="mod">
          <ac:chgData name="Kwame Austin" userId="3e9bfb0e4e4f4211" providerId="LiveId" clId="{3B13C712-6A9F-42D5-84A4-3772A464DB08}" dt="2023-12-15T10:05:17.702" v="3595" actId="5793"/>
          <ac:spMkLst>
            <pc:docMk/>
            <pc:sldMk cId="2553384813" sldId="2480"/>
            <ac:spMk id="2" creationId="{B156CAF1-214F-4566-9B0D-DACA1063E8C8}"/>
          </ac:spMkLst>
        </pc:spChg>
        <pc:spChg chg="mod">
          <ac:chgData name="Kwame Austin" userId="3e9bfb0e4e4f4211" providerId="LiveId" clId="{3B13C712-6A9F-42D5-84A4-3772A464DB08}" dt="2023-12-15T10:04:38.983" v="3531" actId="20577"/>
          <ac:spMkLst>
            <pc:docMk/>
            <pc:sldMk cId="2553384813" sldId="2480"/>
            <ac:spMk id="3" creationId="{1D24B42B-925B-494C-A986-BD85E8117E1E}"/>
          </ac:spMkLst>
        </pc:spChg>
      </pc:sldChg>
      <pc:sldChg chg="addSp modSp add mod ord">
        <pc:chgData name="Kwame Austin" userId="3e9bfb0e4e4f4211" providerId="LiveId" clId="{3B13C712-6A9F-42D5-84A4-3772A464DB08}" dt="2023-12-15T10:08:12.322" v="3823" actId="1582"/>
        <pc:sldMkLst>
          <pc:docMk/>
          <pc:sldMk cId="2209519742" sldId="2481"/>
        </pc:sldMkLst>
        <pc:spChg chg="mod">
          <ac:chgData name="Kwame Austin" userId="3e9bfb0e4e4f4211" providerId="LiveId" clId="{3B13C712-6A9F-42D5-84A4-3772A464DB08}" dt="2023-12-15T10:06:44.203" v="3693" actId="20577"/>
          <ac:spMkLst>
            <pc:docMk/>
            <pc:sldMk cId="2209519742" sldId="2481"/>
            <ac:spMk id="2" creationId="{12570DED-E942-4274-A5C5-61D0403EDC64}"/>
          </ac:spMkLst>
        </pc:spChg>
        <pc:spChg chg="add mod">
          <ac:chgData name="Kwame Austin" userId="3e9bfb0e4e4f4211" providerId="LiveId" clId="{3B13C712-6A9F-42D5-84A4-3772A464DB08}" dt="2023-12-15T10:08:12.322" v="3823" actId="1582"/>
          <ac:spMkLst>
            <pc:docMk/>
            <pc:sldMk cId="2209519742" sldId="2481"/>
            <ac:spMk id="3" creationId="{E3A40A0D-1C54-6730-A218-6913EA87F330}"/>
          </ac:spMkLst>
        </pc:spChg>
        <pc:spChg chg="mod">
          <ac:chgData name="Kwame Austin" userId="3e9bfb0e4e4f4211" providerId="LiveId" clId="{3B13C712-6A9F-42D5-84A4-3772A464DB08}" dt="2023-12-15T10:07:39.608" v="3817" actId="20577"/>
          <ac:spMkLst>
            <pc:docMk/>
            <pc:sldMk cId="2209519742" sldId="2481"/>
            <ac:spMk id="7" creationId="{FADDAB32-E602-42AB-85E5-81A683738955}"/>
          </ac:spMkLst>
        </pc:spChg>
        <pc:picChg chg="mod modCrop">
          <ac:chgData name="Kwame Austin" userId="3e9bfb0e4e4f4211" providerId="LiveId" clId="{3B13C712-6A9F-42D5-84A4-3772A464DB08}" dt="2023-12-15T10:07:54.368" v="3819" actId="732"/>
          <ac:picMkLst>
            <pc:docMk/>
            <pc:sldMk cId="2209519742" sldId="2481"/>
            <ac:picMk id="4" creationId="{D20D9FCB-9605-925B-1C47-4B2C4C4719B5}"/>
          </ac:picMkLst>
        </pc:picChg>
      </pc:sldChg>
      <pc:sldChg chg="modSp add mod">
        <pc:chgData name="Kwame Austin" userId="3e9bfb0e4e4f4211" providerId="LiveId" clId="{3B13C712-6A9F-42D5-84A4-3772A464DB08}" dt="2023-12-15T10:09:58.526" v="3934" actId="20577"/>
        <pc:sldMkLst>
          <pc:docMk/>
          <pc:sldMk cId="1345696082" sldId="2482"/>
        </pc:sldMkLst>
        <pc:spChg chg="mod">
          <ac:chgData name="Kwame Austin" userId="3e9bfb0e4e4f4211" providerId="LiveId" clId="{3B13C712-6A9F-42D5-84A4-3772A464DB08}" dt="2023-12-15T10:09:14.387" v="3850" actId="20577"/>
          <ac:spMkLst>
            <pc:docMk/>
            <pc:sldMk cId="1345696082" sldId="2482"/>
            <ac:spMk id="2" creationId="{12570DED-E942-4274-A5C5-61D0403EDC64}"/>
          </ac:spMkLst>
        </pc:spChg>
        <pc:spChg chg="mod">
          <ac:chgData name="Kwame Austin" userId="3e9bfb0e4e4f4211" providerId="LiveId" clId="{3B13C712-6A9F-42D5-84A4-3772A464DB08}" dt="2023-12-15T10:08:58.841" v="3830" actId="14100"/>
          <ac:spMkLst>
            <pc:docMk/>
            <pc:sldMk cId="1345696082" sldId="2482"/>
            <ac:spMk id="3" creationId="{E3A40A0D-1C54-6730-A218-6913EA87F330}"/>
          </ac:spMkLst>
        </pc:spChg>
        <pc:spChg chg="mod">
          <ac:chgData name="Kwame Austin" userId="3e9bfb0e4e4f4211" providerId="LiveId" clId="{3B13C712-6A9F-42D5-84A4-3772A464DB08}" dt="2023-12-15T10:09:58.526" v="3934" actId="20577"/>
          <ac:spMkLst>
            <pc:docMk/>
            <pc:sldMk cId="1345696082" sldId="2482"/>
            <ac:spMk id="7" creationId="{FADDAB32-E602-42AB-85E5-81A683738955}"/>
          </ac:spMkLst>
        </pc:spChg>
        <pc:picChg chg="mod">
          <ac:chgData name="Kwame Austin" userId="3e9bfb0e4e4f4211" providerId="LiveId" clId="{3B13C712-6A9F-42D5-84A4-3772A464DB08}" dt="2023-12-15T10:08:35.899" v="3825" actId="14826"/>
          <ac:picMkLst>
            <pc:docMk/>
            <pc:sldMk cId="1345696082" sldId="2482"/>
            <ac:picMk id="4" creationId="{D20D9FCB-9605-925B-1C47-4B2C4C4719B5}"/>
          </ac:picMkLst>
        </pc:picChg>
      </pc:sldChg>
      <pc:sldChg chg="modSp add mod">
        <pc:chgData name="Kwame Austin" userId="3e9bfb0e4e4f4211" providerId="LiveId" clId="{3B13C712-6A9F-42D5-84A4-3772A464DB08}" dt="2023-12-15T10:11:49.590" v="4095" actId="1076"/>
        <pc:sldMkLst>
          <pc:docMk/>
          <pc:sldMk cId="3424842970" sldId="2483"/>
        </pc:sldMkLst>
        <pc:spChg chg="mod">
          <ac:chgData name="Kwame Austin" userId="3e9bfb0e4e4f4211" providerId="LiveId" clId="{3B13C712-6A9F-42D5-84A4-3772A464DB08}" dt="2023-12-15T10:10:39.008" v="3973" actId="20577"/>
          <ac:spMkLst>
            <pc:docMk/>
            <pc:sldMk cId="3424842970" sldId="2483"/>
            <ac:spMk id="2" creationId="{12570DED-E942-4274-A5C5-61D0403EDC64}"/>
          </ac:spMkLst>
        </pc:spChg>
        <pc:spChg chg="mod">
          <ac:chgData name="Kwame Austin" userId="3e9bfb0e4e4f4211" providerId="LiveId" clId="{3B13C712-6A9F-42D5-84A4-3772A464DB08}" dt="2023-12-15T10:11:49.590" v="4095" actId="1076"/>
          <ac:spMkLst>
            <pc:docMk/>
            <pc:sldMk cId="3424842970" sldId="2483"/>
            <ac:spMk id="3" creationId="{E3A40A0D-1C54-6730-A218-6913EA87F330}"/>
          </ac:spMkLst>
        </pc:spChg>
        <pc:spChg chg="mod">
          <ac:chgData name="Kwame Austin" userId="3e9bfb0e4e4f4211" providerId="LiveId" clId="{3B13C712-6A9F-42D5-84A4-3772A464DB08}" dt="2023-12-15T10:11:38.744" v="4092" actId="20577"/>
          <ac:spMkLst>
            <pc:docMk/>
            <pc:sldMk cId="3424842970" sldId="2483"/>
            <ac:spMk id="7" creationId="{FADDAB32-E602-42AB-85E5-81A683738955}"/>
          </ac:spMkLst>
        </pc:spChg>
        <pc:picChg chg="mod modCrop">
          <ac:chgData name="Kwame Austin" userId="3e9bfb0e4e4f4211" providerId="LiveId" clId="{3B13C712-6A9F-42D5-84A4-3772A464DB08}" dt="2023-12-15T10:11:45.686" v="4094" actId="1076"/>
          <ac:picMkLst>
            <pc:docMk/>
            <pc:sldMk cId="3424842970" sldId="2483"/>
            <ac:picMk id="4" creationId="{D20D9FCB-9605-925B-1C47-4B2C4C4719B5}"/>
          </ac:picMkLst>
        </pc:picChg>
      </pc:sldChg>
      <pc:sldChg chg="addSp modSp add mod setBg">
        <pc:chgData name="Kwame Austin" userId="3e9bfb0e4e4f4211" providerId="LiveId" clId="{3B13C712-6A9F-42D5-84A4-3772A464DB08}" dt="2023-12-15T10:51:24.116" v="6137" actId="26606"/>
        <pc:sldMkLst>
          <pc:docMk/>
          <pc:sldMk cId="3659800722" sldId="2484"/>
        </pc:sldMkLst>
        <pc:spChg chg="mod">
          <ac:chgData name="Kwame Austin" userId="3e9bfb0e4e4f4211" providerId="LiveId" clId="{3B13C712-6A9F-42D5-84A4-3772A464DB08}" dt="2023-12-15T10:51:24.116" v="6137" actId="26606"/>
          <ac:spMkLst>
            <pc:docMk/>
            <pc:sldMk cId="3659800722" sldId="2484"/>
            <ac:spMk id="2" creationId="{12CC3376-5069-4C7B-BE6B-A3776D1B47BA}"/>
          </ac:spMkLst>
        </pc:spChg>
        <pc:spChg chg="mod">
          <ac:chgData name="Kwame Austin" userId="3e9bfb0e4e4f4211" providerId="LiveId" clId="{3B13C712-6A9F-42D5-84A4-3772A464DB08}" dt="2023-12-15T10:51:24.116" v="6137" actId="26606"/>
          <ac:spMkLst>
            <pc:docMk/>
            <pc:sldMk cId="3659800722" sldId="2484"/>
            <ac:spMk id="14" creationId="{79248A72-A597-48DF-A270-3389F5D209C0}"/>
          </ac:spMkLst>
        </pc:spChg>
        <pc:spChg chg="mod">
          <ac:chgData name="Kwame Austin" userId="3e9bfb0e4e4f4211" providerId="LiveId" clId="{3B13C712-6A9F-42D5-84A4-3772A464DB08}" dt="2023-12-15T10:51:24.116" v="6137" actId="26606"/>
          <ac:spMkLst>
            <pc:docMk/>
            <pc:sldMk cId="3659800722" sldId="2484"/>
            <ac:spMk id="16" creationId="{7FA57D11-A25F-4772-8E50-DDB68BE8CB69}"/>
          </ac:spMkLst>
        </pc:spChg>
        <pc:spChg chg="add">
          <ac:chgData name="Kwame Austin" userId="3e9bfb0e4e4f4211" providerId="LiveId" clId="{3B13C712-6A9F-42D5-84A4-3772A464DB08}" dt="2023-12-15T10:51:24.116" v="6137" actId="26606"/>
          <ac:spMkLst>
            <pc:docMk/>
            <pc:sldMk cId="3659800722" sldId="2484"/>
            <ac:spMk id="21" creationId="{AE3A741D-C19B-960A-5803-1C5887147820}"/>
          </ac:spMkLst>
        </pc:spChg>
        <pc:spChg chg="add">
          <ac:chgData name="Kwame Austin" userId="3e9bfb0e4e4f4211" providerId="LiveId" clId="{3B13C712-6A9F-42D5-84A4-3772A464DB08}" dt="2023-12-15T10:51:24.116" v="6137" actId="26606"/>
          <ac:spMkLst>
            <pc:docMk/>
            <pc:sldMk cId="3659800722" sldId="2484"/>
            <ac:spMk id="23" creationId="{DC39DE25-0E4E-0AA7-0932-1D78C2372786}"/>
          </ac:spMkLst>
        </pc:spChg>
        <pc:spChg chg="add">
          <ac:chgData name="Kwame Austin" userId="3e9bfb0e4e4f4211" providerId="LiveId" clId="{3B13C712-6A9F-42D5-84A4-3772A464DB08}" dt="2023-12-15T10:51:24.116" v="6137" actId="26606"/>
          <ac:spMkLst>
            <pc:docMk/>
            <pc:sldMk cId="3659800722" sldId="2484"/>
            <ac:spMk id="25" creationId="{8D6EA299-0840-6DEA-E670-C49AEBC87E89}"/>
          </ac:spMkLst>
        </pc:spChg>
        <pc:picChg chg="mod">
          <ac:chgData name="Kwame Austin" userId="3e9bfb0e4e4f4211" providerId="LiveId" clId="{3B13C712-6A9F-42D5-84A4-3772A464DB08}" dt="2023-12-15T10:51:24.116" v="6137" actId="26606"/>
          <ac:picMkLst>
            <pc:docMk/>
            <pc:sldMk cId="3659800722" sldId="2484"/>
            <ac:picMk id="6" creationId="{C07C315A-7CD1-432C-92FA-6B62159B56CA}"/>
          </ac:picMkLst>
        </pc:picChg>
      </pc:sldChg>
      <pc:sldChg chg="addSp delSp modSp add mod setBg">
        <pc:chgData name="Kwame Austin" userId="3e9bfb0e4e4f4211" providerId="LiveId" clId="{3B13C712-6A9F-42D5-84A4-3772A464DB08}" dt="2023-12-15T10:51:06.763" v="6136" actId="20577"/>
        <pc:sldMkLst>
          <pc:docMk/>
          <pc:sldMk cId="4232562670" sldId="2485"/>
        </pc:sldMkLst>
        <pc:spChg chg="mod">
          <ac:chgData name="Kwame Austin" userId="3e9bfb0e4e4f4211" providerId="LiveId" clId="{3B13C712-6A9F-42D5-84A4-3772A464DB08}" dt="2023-12-15T10:41:26.164" v="5416" actId="26606"/>
          <ac:spMkLst>
            <pc:docMk/>
            <pc:sldMk cId="4232562670" sldId="2485"/>
            <ac:spMk id="2" creationId="{12CC3376-5069-4C7B-BE6B-A3776D1B47BA}"/>
          </ac:spMkLst>
        </pc:spChg>
        <pc:spChg chg="mod ord">
          <ac:chgData name="Kwame Austin" userId="3e9bfb0e4e4f4211" providerId="LiveId" clId="{3B13C712-6A9F-42D5-84A4-3772A464DB08}" dt="2023-12-15T10:51:06.763" v="6136" actId="20577"/>
          <ac:spMkLst>
            <pc:docMk/>
            <pc:sldMk cId="4232562670" sldId="2485"/>
            <ac:spMk id="14" creationId="{79248A72-A597-48DF-A270-3389F5D209C0}"/>
          </ac:spMkLst>
        </pc:spChg>
        <pc:spChg chg="mod">
          <ac:chgData name="Kwame Austin" userId="3e9bfb0e4e4f4211" providerId="LiveId" clId="{3B13C712-6A9F-42D5-84A4-3772A464DB08}" dt="2023-12-15T10:41:26.164" v="5416" actId="26606"/>
          <ac:spMkLst>
            <pc:docMk/>
            <pc:sldMk cId="4232562670" sldId="2485"/>
            <ac:spMk id="16" creationId="{7FA57D11-A25F-4772-8E50-DDB68BE8CB69}"/>
          </ac:spMkLst>
        </pc:spChg>
        <pc:spChg chg="add del">
          <ac:chgData name="Kwame Austin" userId="3e9bfb0e4e4f4211" providerId="LiveId" clId="{3B13C712-6A9F-42D5-84A4-3772A464DB08}" dt="2023-12-15T10:41:26.164" v="5416" actId="26606"/>
          <ac:spMkLst>
            <pc:docMk/>
            <pc:sldMk cId="4232562670" sldId="2485"/>
            <ac:spMk id="21" creationId="{F13C74B1-5B17-4795-BED0-7140497B445A}"/>
          </ac:spMkLst>
        </pc:spChg>
        <pc:spChg chg="add del">
          <ac:chgData name="Kwame Austin" userId="3e9bfb0e4e4f4211" providerId="LiveId" clId="{3B13C712-6A9F-42D5-84A4-3772A464DB08}" dt="2023-12-15T10:41:26.164" v="5416" actId="26606"/>
          <ac:spMkLst>
            <pc:docMk/>
            <pc:sldMk cId="4232562670" sldId="2485"/>
            <ac:spMk id="23" creationId="{D4974D33-8DC5-464E-8C6D-BE58F0669C17}"/>
          </ac:spMkLst>
        </pc:spChg>
        <pc:spChg chg="add del">
          <ac:chgData name="Kwame Austin" userId="3e9bfb0e4e4f4211" providerId="LiveId" clId="{3B13C712-6A9F-42D5-84A4-3772A464DB08}" dt="2023-12-15T10:41:26.149" v="5415" actId="26606"/>
          <ac:spMkLst>
            <pc:docMk/>
            <pc:sldMk cId="4232562670" sldId="2485"/>
            <ac:spMk id="28" creationId="{F13C74B1-5B17-4795-BED0-7140497B445A}"/>
          </ac:spMkLst>
        </pc:spChg>
        <pc:spChg chg="add del">
          <ac:chgData name="Kwame Austin" userId="3e9bfb0e4e4f4211" providerId="LiveId" clId="{3B13C712-6A9F-42D5-84A4-3772A464DB08}" dt="2023-12-15T10:41:26.149" v="5415" actId="26606"/>
          <ac:spMkLst>
            <pc:docMk/>
            <pc:sldMk cId="4232562670" sldId="2485"/>
            <ac:spMk id="30" creationId="{D4974D33-8DC5-464E-8C6D-BE58F0669C17}"/>
          </ac:spMkLst>
        </pc:spChg>
        <pc:spChg chg="add">
          <ac:chgData name="Kwame Austin" userId="3e9bfb0e4e4f4211" providerId="LiveId" clId="{3B13C712-6A9F-42D5-84A4-3772A464DB08}" dt="2023-12-15T10:41:26.164" v="5416" actId="26606"/>
          <ac:spMkLst>
            <pc:docMk/>
            <pc:sldMk cId="4232562670" sldId="2485"/>
            <ac:spMk id="32" creationId="{6CB927A4-E432-4310-9CD5-E89FF5063179}"/>
          </ac:spMkLst>
        </pc:spChg>
        <pc:spChg chg="add">
          <ac:chgData name="Kwame Austin" userId="3e9bfb0e4e4f4211" providerId="LiveId" clId="{3B13C712-6A9F-42D5-84A4-3772A464DB08}" dt="2023-12-15T10:41:26.164" v="5416" actId="26606"/>
          <ac:spMkLst>
            <pc:docMk/>
            <pc:sldMk cId="4232562670" sldId="2485"/>
            <ac:spMk id="33" creationId="{327D73B4-9F5C-4A64-A179-51B9500CB8B5}"/>
          </ac:spMkLst>
        </pc:spChg>
        <pc:spChg chg="add">
          <ac:chgData name="Kwame Austin" userId="3e9bfb0e4e4f4211" providerId="LiveId" clId="{3B13C712-6A9F-42D5-84A4-3772A464DB08}" dt="2023-12-15T10:41:26.164" v="5416" actId="26606"/>
          <ac:spMkLst>
            <pc:docMk/>
            <pc:sldMk cId="4232562670" sldId="2485"/>
            <ac:spMk id="34" creationId="{1453BF6C-B012-48B7-B4E8-6D7AC7C27D02}"/>
          </ac:spMkLst>
        </pc:spChg>
        <pc:spChg chg="add">
          <ac:chgData name="Kwame Austin" userId="3e9bfb0e4e4f4211" providerId="LiveId" clId="{3B13C712-6A9F-42D5-84A4-3772A464DB08}" dt="2023-12-15T10:41:26.164" v="5416" actId="26606"/>
          <ac:spMkLst>
            <pc:docMk/>
            <pc:sldMk cId="4232562670" sldId="2485"/>
            <ac:spMk id="35" creationId="{C1F06963-6374-4B48-844F-071A9BAAAE02}"/>
          </ac:spMkLst>
        </pc:spChg>
        <pc:spChg chg="add">
          <ac:chgData name="Kwame Austin" userId="3e9bfb0e4e4f4211" providerId="LiveId" clId="{3B13C712-6A9F-42D5-84A4-3772A464DB08}" dt="2023-12-15T10:41:26.164" v="5416" actId="26606"/>
          <ac:spMkLst>
            <pc:docMk/>
            <pc:sldMk cId="4232562670" sldId="2485"/>
            <ac:spMk id="36" creationId="{E3020543-B24B-4EC4-8FFC-8DD88EEA91A8}"/>
          </ac:spMkLst>
        </pc:spChg>
        <pc:picChg chg="mod ord">
          <ac:chgData name="Kwame Austin" userId="3e9bfb0e4e4f4211" providerId="LiveId" clId="{3B13C712-6A9F-42D5-84A4-3772A464DB08}" dt="2023-12-15T10:42:35.305" v="5417" actId="14826"/>
          <ac:picMkLst>
            <pc:docMk/>
            <pc:sldMk cId="4232562670" sldId="2485"/>
            <ac:picMk id="6" creationId="{C07C315A-7CD1-432C-92FA-6B62159B56CA}"/>
          </ac:picMkLst>
        </pc:picChg>
        <pc:cxnChg chg="add">
          <ac:chgData name="Kwame Austin" userId="3e9bfb0e4e4f4211" providerId="LiveId" clId="{3B13C712-6A9F-42D5-84A4-3772A464DB08}" dt="2023-12-15T10:41:26.164" v="5416" actId="26606"/>
          <ac:cxnSpMkLst>
            <pc:docMk/>
            <pc:sldMk cId="4232562670" sldId="2485"/>
            <ac:cxnSpMk id="38" creationId="{C49DA8F6-BCC1-4447-B54C-57856834B94B}"/>
          </ac:cxnSpMkLst>
        </pc:cxn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F97DFCF-F890-A143-9133-C8B65C9B01E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EFE2C281-2434-D94F-B4BD-BA3CD4DB844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66D5B4E-BF3E-3B45-A4BA-D6C3B92870D7}" type="datetimeFigureOut">
              <a:rPr lang="en-US" smtClean="0"/>
              <a:t>12/15/2023</a:t>
            </a:fld>
            <a:endParaRPr lang="en-US" dirty="0"/>
          </a:p>
        </p:txBody>
      </p:sp>
      <p:sp>
        <p:nvSpPr>
          <p:cNvPr id="4" name="Footer Placeholder 3">
            <a:extLst>
              <a:ext uri="{FF2B5EF4-FFF2-40B4-BE49-F238E27FC236}">
                <a16:creationId xmlns:a16="http://schemas.microsoft.com/office/drawing/2014/main" id="{5C17CBFA-633D-5540-AFAA-BE1F495EC62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826B5631-D714-AD41-853B-A883ADC344D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65AE8BC-2AB3-9E4C-9797-2A6F8A74C74E}" type="slidenum">
              <a:rPr lang="en-US" smtClean="0"/>
              <a:t>‹#›</a:t>
            </a:fld>
            <a:endParaRPr lang="en-US" dirty="0"/>
          </a:p>
        </p:txBody>
      </p:sp>
    </p:spTree>
    <p:extLst>
      <p:ext uri="{BB962C8B-B14F-4D97-AF65-F5344CB8AC3E}">
        <p14:creationId xmlns:p14="http://schemas.microsoft.com/office/powerpoint/2010/main" val="4273987054"/>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2-15T09:43:02.22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21,'270'-3,"289"6,-337 20,654-18,-479-7,657-19,24 13,-625 11,-398-3,20 1,0-4,77-11,-125 9</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2-15T09:43:05.51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0 135,'2023'0,"-1909"-6,128-22,-93 9,82-16,-129 17,2 4,106 0,344 16,-491-2</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2-15T09:43:10.19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28,'1988'0,"-1981"0,1-1,0 1,0-1,0-1,-1 1,1-1,-1-1,9-2,6-7</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A8621B-8C8E-49BA-8772-41D0FE75A082}" type="datetimeFigureOut">
              <a:rPr lang="en-US" smtClean="0"/>
              <a:t>12/15/2023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8B34ED-4CDD-41C9-90F7-D768D5559A6F}" type="slidenum">
              <a:rPr lang="en-US" smtClean="0"/>
              <a:t>‹#›</a:t>
            </a:fld>
            <a:endParaRPr lang="en-US" dirty="0"/>
          </a:p>
        </p:txBody>
      </p:sp>
    </p:spTree>
    <p:extLst>
      <p:ext uri="{BB962C8B-B14F-4D97-AF65-F5344CB8AC3E}">
        <p14:creationId xmlns:p14="http://schemas.microsoft.com/office/powerpoint/2010/main" val="4225970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8B34ED-4CDD-41C9-90F7-D768D5559A6F}" type="slidenum">
              <a:rPr lang="en-US" smtClean="0"/>
              <a:t>3</a:t>
            </a:fld>
            <a:endParaRPr lang="en-US" dirty="0"/>
          </a:p>
        </p:txBody>
      </p:sp>
    </p:spTree>
    <p:extLst>
      <p:ext uri="{BB962C8B-B14F-4D97-AF65-F5344CB8AC3E}">
        <p14:creationId xmlns:p14="http://schemas.microsoft.com/office/powerpoint/2010/main" val="16329491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8B34ED-4CDD-41C9-90F7-D768D5559A6F}" type="slidenum">
              <a:rPr lang="en-US" smtClean="0"/>
              <a:t>27</a:t>
            </a:fld>
            <a:endParaRPr lang="en-US" dirty="0"/>
          </a:p>
        </p:txBody>
      </p:sp>
    </p:spTree>
    <p:extLst>
      <p:ext uri="{BB962C8B-B14F-4D97-AF65-F5344CB8AC3E}">
        <p14:creationId xmlns:p14="http://schemas.microsoft.com/office/powerpoint/2010/main" val="16329491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8B34ED-4CDD-41C9-90F7-D768D5559A6F}" type="slidenum">
              <a:rPr lang="en-US" smtClean="0"/>
              <a:t>28</a:t>
            </a:fld>
            <a:endParaRPr lang="en-US" dirty="0"/>
          </a:p>
        </p:txBody>
      </p:sp>
    </p:spTree>
    <p:extLst>
      <p:ext uri="{BB962C8B-B14F-4D97-AF65-F5344CB8AC3E}">
        <p14:creationId xmlns:p14="http://schemas.microsoft.com/office/powerpoint/2010/main" val="40609398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8B34ED-4CDD-41C9-90F7-D768D5559A6F}" type="slidenum">
              <a:rPr lang="en-US" smtClean="0"/>
              <a:t>29</a:t>
            </a:fld>
            <a:endParaRPr lang="en-US" dirty="0"/>
          </a:p>
        </p:txBody>
      </p:sp>
    </p:spTree>
    <p:extLst>
      <p:ext uri="{BB962C8B-B14F-4D97-AF65-F5344CB8AC3E}">
        <p14:creationId xmlns:p14="http://schemas.microsoft.com/office/powerpoint/2010/main" val="3634150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Ref idx="1001">
        <a:schemeClr val="bg1"/>
      </p:bgRef>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E635FD8-712D-4EE2-A5B6-3DD8DE9C25E9}"/>
              </a:ext>
            </a:extLst>
          </p:cNvPr>
          <p:cNvSpPr>
            <a:spLocks noGrp="1"/>
          </p:cNvSpPr>
          <p:nvPr>
            <p:ph type="pic" sz="quarter" idx="10"/>
          </p:nvPr>
        </p:nvSpPr>
        <p:spPr>
          <a:xfrm>
            <a:off x="0" y="0"/>
            <a:ext cx="12192000" cy="6858000"/>
          </a:xfrm>
        </p:spPr>
        <p:txBody>
          <a:bodyPr/>
          <a:lstStyle>
            <a:lvl1pPr marL="0" indent="0" algn="ctr">
              <a:buNone/>
              <a:defRPr/>
            </a:lvl1pPr>
          </a:lstStyle>
          <a:p>
            <a:r>
              <a:rPr lang="en-US"/>
              <a:t>Click icon to add picture</a:t>
            </a:r>
            <a:endParaRPr lang="en-US" dirty="0"/>
          </a:p>
        </p:txBody>
      </p:sp>
      <p:sp>
        <p:nvSpPr>
          <p:cNvPr id="14" name="Text Placeholder 13">
            <a:extLst>
              <a:ext uri="{FF2B5EF4-FFF2-40B4-BE49-F238E27FC236}">
                <a16:creationId xmlns:a16="http://schemas.microsoft.com/office/drawing/2014/main" id="{F80209DF-C4D9-43B8-AA05-F53619153042}"/>
              </a:ext>
            </a:extLst>
          </p:cNvPr>
          <p:cNvSpPr>
            <a:spLocks noGrp="1"/>
          </p:cNvSpPr>
          <p:nvPr>
            <p:ph type="body" sz="quarter" idx="12"/>
          </p:nvPr>
        </p:nvSpPr>
        <p:spPr>
          <a:xfrm>
            <a:off x="3512343" y="5922140"/>
            <a:ext cx="5167313" cy="518795"/>
          </a:xfrm>
        </p:spPr>
        <p:txBody>
          <a:bodyPr>
            <a:noAutofit/>
          </a:bodyPr>
          <a:lstStyle>
            <a:lvl1pPr marL="0" indent="0" algn="ctr">
              <a:buNone/>
              <a:defRPr sz="1800" spc="300">
                <a:solidFill>
                  <a:schemeClr val="tx1"/>
                </a:solidFill>
              </a:defRPr>
            </a:lvl1pPr>
            <a:lvl2pPr marL="457200" indent="0">
              <a:buNone/>
              <a:defRPr/>
            </a:lvl2pPr>
          </a:lstStyle>
          <a:p>
            <a:pPr lvl="0"/>
            <a:r>
              <a:rPr lang="en-US"/>
              <a:t>Click to edit Master text styles</a:t>
            </a:r>
          </a:p>
        </p:txBody>
      </p:sp>
      <p:sp>
        <p:nvSpPr>
          <p:cNvPr id="7" name="Text Placeholder 6">
            <a:extLst>
              <a:ext uri="{FF2B5EF4-FFF2-40B4-BE49-F238E27FC236}">
                <a16:creationId xmlns:a16="http://schemas.microsoft.com/office/drawing/2014/main" id="{758235C5-25B1-4243-9762-4AAD3C08E8BE}"/>
              </a:ext>
            </a:extLst>
          </p:cNvPr>
          <p:cNvSpPr>
            <a:spLocks noGrp="1"/>
          </p:cNvSpPr>
          <p:nvPr>
            <p:ph type="body" idx="1" hasCustomPrompt="1"/>
          </p:nvPr>
        </p:nvSpPr>
        <p:spPr>
          <a:xfrm>
            <a:off x="4038600" y="3608511"/>
            <a:ext cx="4114800" cy="518795"/>
          </a:xfrm>
          <a:gradFill flip="none" rotWithShape="1">
            <a:gsLst>
              <a:gs pos="0">
                <a:schemeClr val="accent5"/>
              </a:gs>
              <a:gs pos="100000">
                <a:schemeClr val="accent2">
                  <a:lumMod val="97000"/>
                  <a:lumOff val="3000"/>
                </a:schemeClr>
              </a:gs>
              <a:gs pos="50000">
                <a:schemeClr val="accent1"/>
              </a:gs>
            </a:gsLst>
            <a:lin ang="10800000" scaled="1"/>
            <a:tileRect/>
          </a:gradFill>
        </p:spPr>
        <p:txBody>
          <a:bodyPr>
            <a:noAutofit/>
          </a:bodyPr>
          <a:lstStyle>
            <a:lvl1pPr marL="0" indent="0" algn="ctr">
              <a:buNone/>
              <a:defRPr sz="1800" cap="all" baseline="0"/>
            </a:lvl1pPr>
          </a:lstStyle>
          <a:p>
            <a:r>
              <a:rPr lang="en-US" spc="300" dirty="0"/>
              <a:t>ANNUAL REVIEW</a:t>
            </a:r>
          </a:p>
        </p:txBody>
      </p:sp>
      <p:sp>
        <p:nvSpPr>
          <p:cNvPr id="2" name="Title 1">
            <a:extLst>
              <a:ext uri="{FF2B5EF4-FFF2-40B4-BE49-F238E27FC236}">
                <a16:creationId xmlns:a16="http://schemas.microsoft.com/office/drawing/2014/main" id="{298B2C6E-DB6F-4476-8E95-9F6EC79392FD}"/>
              </a:ext>
            </a:extLst>
          </p:cNvPr>
          <p:cNvSpPr>
            <a:spLocks noGrp="1"/>
          </p:cNvSpPr>
          <p:nvPr>
            <p:ph type="title" hasCustomPrompt="1"/>
          </p:nvPr>
        </p:nvSpPr>
        <p:spPr>
          <a:xfrm>
            <a:off x="350836" y="2445633"/>
            <a:ext cx="11490325" cy="823913"/>
          </a:xfrm>
        </p:spPr>
        <p:txBody>
          <a:bodyPr>
            <a:noAutofit/>
          </a:bodyPr>
          <a:lstStyle>
            <a:lvl1pPr>
              <a:lnSpc>
                <a:spcPct val="150000"/>
              </a:lnSpc>
              <a:spcBef>
                <a:spcPts val="1000"/>
              </a:spcBef>
              <a:defRPr sz="4000" cap="all" spc="300" baseline="0"/>
            </a:lvl1pPr>
          </a:lstStyle>
          <a:p>
            <a:r>
              <a:rPr lang="en-US" dirty="0"/>
              <a:t>Click to edit Master TEXT styles</a:t>
            </a:r>
          </a:p>
        </p:txBody>
      </p:sp>
    </p:spTree>
    <p:extLst>
      <p:ext uri="{BB962C8B-B14F-4D97-AF65-F5344CB8AC3E}">
        <p14:creationId xmlns:p14="http://schemas.microsoft.com/office/powerpoint/2010/main" val="3182303122"/>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186FE9B2-6286-484B-8943-95EE0B6B0267}"/>
              </a:ext>
            </a:extLst>
          </p:cNvPr>
          <p:cNvSpPr>
            <a:spLocks noGrp="1"/>
          </p:cNvSpPr>
          <p:nvPr>
            <p:ph type="pic" sz="quarter" idx="14"/>
          </p:nvPr>
        </p:nvSpPr>
        <p:spPr>
          <a:xfrm>
            <a:off x="0" y="0"/>
            <a:ext cx="5416550" cy="6858000"/>
          </a:xfrm>
          <a:effectLst/>
        </p:spPr>
        <p:txBody>
          <a:bodyPr anchor="ctr"/>
          <a:lstStyle>
            <a:lvl1pPr marL="0" indent="0" algn="ctr">
              <a:buNone/>
              <a:defRPr/>
            </a:lvl1pPr>
          </a:lstStyle>
          <a:p>
            <a:r>
              <a:rPr lang="en-US"/>
              <a:t>Click icon to add picture</a:t>
            </a:r>
            <a:endParaRPr lang="en-US" dirty="0"/>
          </a:p>
        </p:txBody>
      </p:sp>
      <p:sp>
        <p:nvSpPr>
          <p:cNvPr id="11" name="Slide Number Placeholder 5">
            <a:extLst>
              <a:ext uri="{FF2B5EF4-FFF2-40B4-BE49-F238E27FC236}">
                <a16:creationId xmlns:a16="http://schemas.microsoft.com/office/drawing/2014/main" id="{7D4E8708-8565-4A5B-9D9E-1D4F40EAF909}"/>
              </a:ext>
            </a:extLst>
          </p:cNvPr>
          <p:cNvSpPr>
            <a:spLocks noGrp="1"/>
          </p:cNvSpPr>
          <p:nvPr>
            <p:ph type="sldNum" sz="quarter" idx="4"/>
          </p:nvPr>
        </p:nvSpPr>
        <p:spPr>
          <a:xfrm>
            <a:off x="11549269" y="6468303"/>
            <a:ext cx="44394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2E478F-E849-4A8C-AF1F-CBCC78A7CBFA}" type="slidenum">
              <a:rPr lang="en-US" smtClean="0"/>
              <a:t>‹#›</a:t>
            </a:fld>
            <a:endParaRPr lang="en-US" dirty="0"/>
          </a:p>
        </p:txBody>
      </p:sp>
      <p:sp>
        <p:nvSpPr>
          <p:cNvPr id="16" name="Content Placeholder 8">
            <a:extLst>
              <a:ext uri="{FF2B5EF4-FFF2-40B4-BE49-F238E27FC236}">
                <a16:creationId xmlns:a16="http://schemas.microsoft.com/office/drawing/2014/main" id="{42436126-0370-4532-A8AD-D20897982AD2}"/>
              </a:ext>
            </a:extLst>
          </p:cNvPr>
          <p:cNvSpPr>
            <a:spLocks noGrp="1"/>
          </p:cNvSpPr>
          <p:nvPr>
            <p:ph idx="1" hasCustomPrompt="1"/>
          </p:nvPr>
        </p:nvSpPr>
        <p:spPr>
          <a:xfrm>
            <a:off x="6096000" y="1661160"/>
            <a:ext cx="4646246" cy="2218585"/>
          </a:xfrm>
        </p:spPr>
        <p:txBody>
          <a:bodyPr>
            <a:noAutofit/>
          </a:bodyPr>
          <a:lstStyle>
            <a:lvl1pPr>
              <a:defRPr/>
            </a:lvl1pPr>
          </a:lstStyle>
          <a:p>
            <a:pPr marL="0" indent="0">
              <a:lnSpc>
                <a:spcPct val="100000"/>
              </a:lnSpc>
              <a:buNone/>
            </a:pPr>
            <a:r>
              <a:rPr lang="en-US" sz="1600" dirty="0">
                <a:cs typeface="Biome Light" panose="020B0303030204020804" pitchFamily="34" charset="0"/>
              </a:rPr>
              <a:t>Click to edit master text style.</a:t>
            </a:r>
          </a:p>
          <a:p>
            <a:pPr marL="0" indent="0">
              <a:buNone/>
            </a:pPr>
            <a:endParaRPr lang="en-US" dirty="0"/>
          </a:p>
        </p:txBody>
      </p:sp>
      <p:sp>
        <p:nvSpPr>
          <p:cNvPr id="17" name="Slide Number Placeholder 70">
            <a:extLst>
              <a:ext uri="{FF2B5EF4-FFF2-40B4-BE49-F238E27FC236}">
                <a16:creationId xmlns:a16="http://schemas.microsoft.com/office/drawing/2014/main" id="{AEC105AD-E933-4969-B038-0ABD6F013167}"/>
              </a:ext>
            </a:extLst>
          </p:cNvPr>
          <p:cNvSpPr txBox="1">
            <a:spLocks/>
          </p:cNvSpPr>
          <p:nvPr userDrawn="1"/>
        </p:nvSpPr>
        <p:spPr>
          <a:xfrm>
            <a:off x="11549269" y="6468303"/>
            <a:ext cx="443948"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C2E478F-E849-4A8C-AF1F-CBCC78A7CBFA}" type="slidenum">
              <a:rPr lang="en-US" smtClean="0"/>
              <a:pPr/>
              <a:t>‹#›</a:t>
            </a:fld>
            <a:endParaRPr lang="en-US" dirty="0"/>
          </a:p>
        </p:txBody>
      </p:sp>
      <p:sp>
        <p:nvSpPr>
          <p:cNvPr id="7" name="Title 1">
            <a:extLst>
              <a:ext uri="{FF2B5EF4-FFF2-40B4-BE49-F238E27FC236}">
                <a16:creationId xmlns:a16="http://schemas.microsoft.com/office/drawing/2014/main" id="{76CDEBF2-B5C9-4887-B717-81C3D1A73CA9}"/>
              </a:ext>
            </a:extLst>
          </p:cNvPr>
          <p:cNvSpPr>
            <a:spLocks noGrp="1"/>
          </p:cNvSpPr>
          <p:nvPr>
            <p:ph type="title"/>
          </p:nvPr>
        </p:nvSpPr>
        <p:spPr>
          <a:xfrm>
            <a:off x="6095999" y="612037"/>
            <a:ext cx="5897218" cy="884238"/>
          </a:xfrm>
        </p:spPr>
        <p:txBody>
          <a:bodyPr lIns="91440" rIns="91440" anchor="t">
            <a:noAutofit/>
          </a:bodyPr>
          <a:lstStyle>
            <a:lvl1pPr algn="l">
              <a:lnSpc>
                <a:spcPct val="150000"/>
              </a:lnSpc>
              <a:spcBef>
                <a:spcPts val="1000"/>
              </a:spcBef>
              <a:defRPr sz="3200">
                <a:solidFill>
                  <a:schemeClr val="tx1"/>
                </a:solidFill>
              </a:defRPr>
            </a:lvl1pPr>
          </a:lstStyle>
          <a:p>
            <a:r>
              <a:rPr lang="en-US"/>
              <a:t>Click to edit Master title style</a:t>
            </a:r>
            <a:endParaRPr lang="en-US" dirty="0"/>
          </a:p>
        </p:txBody>
      </p:sp>
      <p:sp>
        <p:nvSpPr>
          <p:cNvPr id="2" name="Rectangle 1">
            <a:extLst>
              <a:ext uri="{FF2B5EF4-FFF2-40B4-BE49-F238E27FC236}">
                <a16:creationId xmlns:a16="http://schemas.microsoft.com/office/drawing/2014/main" id="{016A7FA3-8C13-4E5A-88C4-4357C8ACD73E}"/>
              </a:ext>
              <a:ext uri="{C183D7F6-B498-43B3-948B-1728B52AA6E4}">
                <adec:decorative xmlns:adec="http://schemas.microsoft.com/office/drawing/2017/decorative" val="1"/>
              </a:ext>
            </a:extLst>
          </p:cNvPr>
          <p:cNvSpPr/>
          <p:nvPr userDrawn="1"/>
        </p:nvSpPr>
        <p:spPr>
          <a:xfrm>
            <a:off x="6107044" y="6303963"/>
            <a:ext cx="3014980" cy="554037"/>
          </a:xfrm>
          <a:prstGeom prst="rect">
            <a:avLst/>
          </a:prstGeom>
          <a:gradFill flip="none" rotWithShape="1">
            <a:gsLst>
              <a:gs pos="0">
                <a:schemeClr val="accent5"/>
              </a:gs>
              <a:gs pos="100000">
                <a:schemeClr val="accent2">
                  <a:lumMod val="97000"/>
                  <a:lumOff val="3000"/>
                </a:schemeClr>
              </a:gs>
              <a:gs pos="50000">
                <a:schemeClr val="accent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713196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losing">
    <p:bg>
      <p:bgRef idx="1001">
        <a:schemeClr val="bg1"/>
      </p:bgRef>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E635FD8-712D-4EE2-A5B6-3DD8DE9C25E9}"/>
              </a:ext>
            </a:extLst>
          </p:cNvPr>
          <p:cNvSpPr>
            <a:spLocks noGrp="1"/>
          </p:cNvSpPr>
          <p:nvPr>
            <p:ph type="pic" sz="quarter" idx="10"/>
          </p:nvPr>
        </p:nvSpPr>
        <p:spPr>
          <a:xfrm>
            <a:off x="0" y="0"/>
            <a:ext cx="12192000" cy="6858000"/>
          </a:xfrm>
        </p:spPr>
        <p:txBody>
          <a:bodyPr/>
          <a:lstStyle>
            <a:lvl1pPr marL="0" indent="0" algn="ctr">
              <a:buNone/>
              <a:defRPr/>
            </a:lvl1pPr>
          </a:lstStyle>
          <a:p>
            <a:r>
              <a:rPr lang="en-US"/>
              <a:t>Click icon to add picture</a:t>
            </a:r>
            <a:endParaRPr lang="en-US" dirty="0"/>
          </a:p>
        </p:txBody>
      </p:sp>
      <p:sp>
        <p:nvSpPr>
          <p:cNvPr id="6" name="Title 5">
            <a:extLst>
              <a:ext uri="{FF2B5EF4-FFF2-40B4-BE49-F238E27FC236}">
                <a16:creationId xmlns:a16="http://schemas.microsoft.com/office/drawing/2014/main" id="{D9074D0F-754F-4F2C-A410-F222D2D2346E}"/>
              </a:ext>
            </a:extLst>
          </p:cNvPr>
          <p:cNvSpPr>
            <a:spLocks noGrp="1"/>
          </p:cNvSpPr>
          <p:nvPr>
            <p:ph type="title" idx="4294967295"/>
          </p:nvPr>
        </p:nvSpPr>
        <p:spPr>
          <a:xfrm>
            <a:off x="702365" y="1660810"/>
            <a:ext cx="10787270" cy="830649"/>
          </a:xfrm>
        </p:spPr>
        <p:txBody>
          <a:bodyPr>
            <a:noAutofit/>
          </a:bodyPr>
          <a:lstStyle/>
          <a:p>
            <a:r>
              <a:rPr lang="en-US" sz="4000" spc="300"/>
              <a:t>Click to edit Master title style</a:t>
            </a:r>
            <a:endParaRPr lang="en-US" sz="4000" spc="300" dirty="0"/>
          </a:p>
        </p:txBody>
      </p:sp>
      <p:sp>
        <p:nvSpPr>
          <p:cNvPr id="14" name="Text Placeholder 13">
            <a:extLst>
              <a:ext uri="{FF2B5EF4-FFF2-40B4-BE49-F238E27FC236}">
                <a16:creationId xmlns:a16="http://schemas.microsoft.com/office/drawing/2014/main" id="{F80209DF-C4D9-43B8-AA05-F53619153042}"/>
              </a:ext>
            </a:extLst>
          </p:cNvPr>
          <p:cNvSpPr>
            <a:spLocks noGrp="1"/>
          </p:cNvSpPr>
          <p:nvPr>
            <p:ph type="body" sz="quarter" idx="12" hasCustomPrompt="1"/>
          </p:nvPr>
        </p:nvSpPr>
        <p:spPr>
          <a:xfrm>
            <a:off x="3512343" y="5137992"/>
            <a:ext cx="5167313" cy="518795"/>
          </a:xfrm>
          <a:gradFill flip="none" rotWithShape="1">
            <a:gsLst>
              <a:gs pos="0">
                <a:schemeClr val="accent5"/>
              </a:gs>
              <a:gs pos="100000">
                <a:schemeClr val="accent2">
                  <a:lumMod val="97000"/>
                  <a:lumOff val="3000"/>
                </a:schemeClr>
              </a:gs>
              <a:gs pos="50000">
                <a:schemeClr val="accent1"/>
              </a:gs>
            </a:gsLst>
            <a:lin ang="10800000" scaled="1"/>
            <a:tileRect/>
          </a:gradFill>
        </p:spPr>
        <p:txBody>
          <a:bodyPr>
            <a:noAutofit/>
          </a:bodyPr>
          <a:lstStyle>
            <a:lvl1pPr marL="0" indent="0" algn="ctr">
              <a:buNone/>
              <a:defRPr sz="1800" spc="300">
                <a:solidFill>
                  <a:schemeClr val="tx1"/>
                </a:solidFill>
              </a:defRPr>
            </a:lvl1pPr>
            <a:lvl2pPr marL="457200" indent="0">
              <a:buNone/>
              <a:defRPr/>
            </a:lvl2pPr>
          </a:lstStyle>
          <a:p>
            <a:pPr lvl="0"/>
            <a:r>
              <a:rPr lang="en-US" dirty="0"/>
              <a:t>CLICK TO EDIT MASTER TEXT STYLES</a:t>
            </a:r>
          </a:p>
        </p:txBody>
      </p:sp>
      <p:sp>
        <p:nvSpPr>
          <p:cNvPr id="31" name="Text Placeholder 13">
            <a:extLst>
              <a:ext uri="{FF2B5EF4-FFF2-40B4-BE49-F238E27FC236}">
                <a16:creationId xmlns:a16="http://schemas.microsoft.com/office/drawing/2014/main" id="{1D89734B-03E0-4ADE-8F62-C819F3E976D5}"/>
              </a:ext>
            </a:extLst>
          </p:cNvPr>
          <p:cNvSpPr>
            <a:spLocks noGrp="1"/>
          </p:cNvSpPr>
          <p:nvPr>
            <p:ph type="body" sz="quarter" idx="16" hasCustomPrompt="1"/>
          </p:nvPr>
        </p:nvSpPr>
        <p:spPr>
          <a:xfrm>
            <a:off x="588194" y="3903126"/>
            <a:ext cx="3064668" cy="518795"/>
          </a:xfrm>
        </p:spPr>
        <p:txBody>
          <a:bodyPr>
            <a:noAutofit/>
          </a:bodyPr>
          <a:lstStyle>
            <a:lvl1pPr marL="0" indent="0" algn="ctr">
              <a:buNone/>
              <a:defRPr sz="1800" spc="300">
                <a:solidFill>
                  <a:schemeClr val="tx1"/>
                </a:solidFill>
              </a:defRPr>
            </a:lvl1pPr>
            <a:lvl2pPr marL="457200" indent="0">
              <a:buNone/>
              <a:defRPr/>
            </a:lvl2pPr>
          </a:lstStyle>
          <a:p>
            <a:pPr lvl="0"/>
            <a:r>
              <a:rPr lang="en-US" dirty="0"/>
              <a:t>CLICK TO EDIT</a:t>
            </a:r>
          </a:p>
        </p:txBody>
      </p:sp>
      <p:sp>
        <p:nvSpPr>
          <p:cNvPr id="32" name="Text Placeholder 13">
            <a:extLst>
              <a:ext uri="{FF2B5EF4-FFF2-40B4-BE49-F238E27FC236}">
                <a16:creationId xmlns:a16="http://schemas.microsoft.com/office/drawing/2014/main" id="{85971F4D-8B59-4B3E-9169-64E0EF1BA85F}"/>
              </a:ext>
            </a:extLst>
          </p:cNvPr>
          <p:cNvSpPr>
            <a:spLocks noGrp="1"/>
          </p:cNvSpPr>
          <p:nvPr>
            <p:ph type="body" sz="quarter" idx="17" hasCustomPrompt="1"/>
          </p:nvPr>
        </p:nvSpPr>
        <p:spPr>
          <a:xfrm>
            <a:off x="4563664" y="3893330"/>
            <a:ext cx="3064668" cy="518795"/>
          </a:xfrm>
        </p:spPr>
        <p:txBody>
          <a:bodyPr>
            <a:noAutofit/>
          </a:bodyPr>
          <a:lstStyle>
            <a:lvl1pPr marL="0" indent="0" algn="ctr">
              <a:buNone/>
              <a:defRPr sz="1800" spc="300">
                <a:solidFill>
                  <a:schemeClr val="tx1"/>
                </a:solidFill>
              </a:defRPr>
            </a:lvl1pPr>
            <a:lvl2pPr marL="457200" indent="0">
              <a:buNone/>
              <a:defRPr/>
            </a:lvl2pPr>
          </a:lstStyle>
          <a:p>
            <a:pPr lvl="0"/>
            <a:r>
              <a:rPr lang="en-US" dirty="0"/>
              <a:t>click to edit</a:t>
            </a:r>
          </a:p>
        </p:txBody>
      </p:sp>
      <p:sp>
        <p:nvSpPr>
          <p:cNvPr id="33" name="Text Placeholder 13">
            <a:extLst>
              <a:ext uri="{FF2B5EF4-FFF2-40B4-BE49-F238E27FC236}">
                <a16:creationId xmlns:a16="http://schemas.microsoft.com/office/drawing/2014/main" id="{90B19777-E2ED-419C-B486-857117FD081B}"/>
              </a:ext>
            </a:extLst>
          </p:cNvPr>
          <p:cNvSpPr>
            <a:spLocks noGrp="1"/>
          </p:cNvSpPr>
          <p:nvPr>
            <p:ph type="body" sz="quarter" idx="18" hasCustomPrompt="1"/>
          </p:nvPr>
        </p:nvSpPr>
        <p:spPr>
          <a:xfrm>
            <a:off x="8539138" y="3903126"/>
            <a:ext cx="3064668" cy="518795"/>
          </a:xfrm>
        </p:spPr>
        <p:txBody>
          <a:bodyPr>
            <a:noAutofit/>
          </a:bodyPr>
          <a:lstStyle>
            <a:lvl1pPr marL="0" indent="0" algn="ctr">
              <a:buNone/>
              <a:defRPr sz="1800" spc="300">
                <a:solidFill>
                  <a:schemeClr val="tx1"/>
                </a:solidFill>
              </a:defRPr>
            </a:lvl1pPr>
            <a:lvl2pPr marL="457200" indent="0">
              <a:buNone/>
              <a:defRPr/>
            </a:lvl2pPr>
          </a:lstStyle>
          <a:p>
            <a:pPr lvl="0"/>
            <a:r>
              <a:rPr lang="en-US" dirty="0"/>
              <a:t>click to edit</a:t>
            </a:r>
          </a:p>
        </p:txBody>
      </p:sp>
      <p:sp>
        <p:nvSpPr>
          <p:cNvPr id="34" name="Online Image Placeholder 33">
            <a:extLst>
              <a:ext uri="{FF2B5EF4-FFF2-40B4-BE49-F238E27FC236}">
                <a16:creationId xmlns:a16="http://schemas.microsoft.com/office/drawing/2014/main" id="{1A58EB44-F532-4998-B316-61C738C37BF5}"/>
              </a:ext>
            </a:extLst>
          </p:cNvPr>
          <p:cNvSpPr>
            <a:spLocks noGrp="1"/>
          </p:cNvSpPr>
          <p:nvPr>
            <p:ph type="clipArt" sz="quarter" idx="19" hasCustomPrompt="1"/>
          </p:nvPr>
        </p:nvSpPr>
        <p:spPr>
          <a:xfrm>
            <a:off x="1754768" y="3098985"/>
            <a:ext cx="731520" cy="731520"/>
          </a:xfrm>
        </p:spPr>
        <p:txBody>
          <a:bodyPr>
            <a:noAutofit/>
          </a:bodyPr>
          <a:lstStyle>
            <a:lvl1pPr marL="0" indent="0">
              <a:buNone/>
              <a:defRPr/>
            </a:lvl1pPr>
          </a:lstStyle>
          <a:p>
            <a:r>
              <a:rPr lang="en-US" dirty="0"/>
              <a:t>Icon</a:t>
            </a:r>
          </a:p>
        </p:txBody>
      </p:sp>
      <p:sp>
        <p:nvSpPr>
          <p:cNvPr id="35" name="Online Image Placeholder 33">
            <a:extLst>
              <a:ext uri="{FF2B5EF4-FFF2-40B4-BE49-F238E27FC236}">
                <a16:creationId xmlns:a16="http://schemas.microsoft.com/office/drawing/2014/main" id="{33763C3C-3545-40BD-9B2C-DC4C0E4CE819}"/>
              </a:ext>
            </a:extLst>
          </p:cNvPr>
          <p:cNvSpPr>
            <a:spLocks noGrp="1"/>
          </p:cNvSpPr>
          <p:nvPr>
            <p:ph type="clipArt" sz="quarter" idx="20" hasCustomPrompt="1"/>
          </p:nvPr>
        </p:nvSpPr>
        <p:spPr>
          <a:xfrm>
            <a:off x="5730240" y="3098985"/>
            <a:ext cx="731520" cy="731520"/>
          </a:xfrm>
        </p:spPr>
        <p:txBody>
          <a:bodyPr>
            <a:noAutofit/>
          </a:bodyPr>
          <a:lstStyle>
            <a:lvl1pPr marL="0" indent="0">
              <a:buNone/>
              <a:defRPr/>
            </a:lvl1pPr>
          </a:lstStyle>
          <a:p>
            <a:r>
              <a:rPr lang="en-US" dirty="0"/>
              <a:t>Icon</a:t>
            </a:r>
          </a:p>
        </p:txBody>
      </p:sp>
      <p:sp>
        <p:nvSpPr>
          <p:cNvPr id="36" name="Online Image Placeholder 33">
            <a:extLst>
              <a:ext uri="{FF2B5EF4-FFF2-40B4-BE49-F238E27FC236}">
                <a16:creationId xmlns:a16="http://schemas.microsoft.com/office/drawing/2014/main" id="{1C5D3777-17F3-4225-8C52-2EF1DB4FD54A}"/>
              </a:ext>
            </a:extLst>
          </p:cNvPr>
          <p:cNvSpPr>
            <a:spLocks noGrp="1"/>
          </p:cNvSpPr>
          <p:nvPr>
            <p:ph type="clipArt" sz="quarter" idx="21" hasCustomPrompt="1"/>
          </p:nvPr>
        </p:nvSpPr>
        <p:spPr>
          <a:xfrm>
            <a:off x="9705712" y="3098985"/>
            <a:ext cx="731520" cy="731520"/>
          </a:xfrm>
        </p:spPr>
        <p:txBody>
          <a:bodyPr>
            <a:noAutofit/>
          </a:bodyPr>
          <a:lstStyle>
            <a:lvl1pPr marL="0" indent="0">
              <a:buNone/>
              <a:defRPr/>
            </a:lvl1pPr>
          </a:lstStyle>
          <a:p>
            <a:r>
              <a:rPr lang="en-US" dirty="0"/>
              <a:t>Icon</a:t>
            </a:r>
          </a:p>
        </p:txBody>
      </p:sp>
    </p:spTree>
    <p:extLst>
      <p:ext uri="{BB962C8B-B14F-4D97-AF65-F5344CB8AC3E}">
        <p14:creationId xmlns:p14="http://schemas.microsoft.com/office/powerpoint/2010/main" val="3173740392"/>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91104-3193-4DE3-9579-D9AA8F0EF9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2F3E60D-5591-47FB-8383-3CF2A6D2F85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3693396-1B46-429A-A1C7-6319CC46E7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13BB73A-2A95-4544-9F11-6D8DF3A138CD}"/>
              </a:ext>
            </a:extLst>
          </p:cNvPr>
          <p:cNvSpPr>
            <a:spLocks noGrp="1"/>
          </p:cNvSpPr>
          <p:nvPr>
            <p:ph type="dt" sz="half" idx="10"/>
          </p:nvPr>
        </p:nvSpPr>
        <p:spPr/>
        <p:txBody>
          <a:bodyPr/>
          <a:lstStyle/>
          <a:p>
            <a:fld id="{E574BDDD-E77C-4F65-80AE-A2B49D0566BE}" type="datetimeFigureOut">
              <a:rPr lang="en-US" smtClean="0"/>
              <a:t>12/15/2023</a:t>
            </a:fld>
            <a:endParaRPr lang="en-US"/>
          </a:p>
        </p:txBody>
      </p:sp>
      <p:sp>
        <p:nvSpPr>
          <p:cNvPr id="6" name="Footer Placeholder 5">
            <a:extLst>
              <a:ext uri="{FF2B5EF4-FFF2-40B4-BE49-F238E27FC236}">
                <a16:creationId xmlns:a16="http://schemas.microsoft.com/office/drawing/2014/main" id="{44582299-81B8-4894-B8B7-C1A0EF0D8F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E50117A-21AA-4F59-A2B7-7BC19EB7D364}"/>
              </a:ext>
            </a:extLst>
          </p:cNvPr>
          <p:cNvSpPr>
            <a:spLocks noGrp="1"/>
          </p:cNvSpPr>
          <p:nvPr>
            <p:ph type="sldNum" sz="quarter" idx="12"/>
          </p:nvPr>
        </p:nvSpPr>
        <p:spPr/>
        <p:txBody>
          <a:bodyPr/>
          <a:lstStyle/>
          <a:p>
            <a:fld id="{6C689097-B4E2-4F9F-9CBE-5C04691F4EBF}" type="slidenum">
              <a:rPr lang="en-US" smtClean="0"/>
              <a:t>‹#›</a:t>
            </a:fld>
            <a:endParaRPr lang="en-US"/>
          </a:p>
        </p:txBody>
      </p:sp>
    </p:spTree>
    <p:extLst>
      <p:ext uri="{BB962C8B-B14F-4D97-AF65-F5344CB8AC3E}">
        <p14:creationId xmlns:p14="http://schemas.microsoft.com/office/powerpoint/2010/main" val="564236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12AA41C-A030-4521-8130-6A8E4543F277}"/>
              </a:ext>
            </a:extLst>
          </p:cNvPr>
          <p:cNvSpPr>
            <a:spLocks noGrp="1"/>
          </p:cNvSpPr>
          <p:nvPr>
            <p:ph type="pic" sz="quarter" idx="13"/>
          </p:nvPr>
        </p:nvSpPr>
        <p:spPr>
          <a:xfrm>
            <a:off x="0" y="0"/>
            <a:ext cx="6096000" cy="6858000"/>
          </a:xfrm>
          <a:prstGeom prst="parallelogram">
            <a:avLst/>
          </a:prstGeom>
          <a:effectLst/>
        </p:spPr>
        <p:txBody>
          <a:bodyPr anchor="ctr"/>
          <a:lstStyle>
            <a:lvl1pPr marL="0" indent="0" algn="ctr">
              <a:buNone/>
              <a:defRPr/>
            </a:lvl1pPr>
          </a:lstStyle>
          <a:p>
            <a:r>
              <a:rPr lang="en-US"/>
              <a:t>Click icon to add picture</a:t>
            </a:r>
            <a:endParaRPr lang="en-US" dirty="0"/>
          </a:p>
        </p:txBody>
      </p:sp>
      <p:sp>
        <p:nvSpPr>
          <p:cNvPr id="2" name="Title 1">
            <a:extLst>
              <a:ext uri="{FF2B5EF4-FFF2-40B4-BE49-F238E27FC236}">
                <a16:creationId xmlns:a16="http://schemas.microsoft.com/office/drawing/2014/main" id="{7C83D428-B974-43F4-9246-0A2EECA11A5B}"/>
              </a:ext>
            </a:extLst>
          </p:cNvPr>
          <p:cNvSpPr>
            <a:spLocks noGrp="1"/>
          </p:cNvSpPr>
          <p:nvPr>
            <p:ph type="title" hasCustomPrompt="1"/>
          </p:nvPr>
        </p:nvSpPr>
        <p:spPr>
          <a:xfrm>
            <a:off x="7068819" y="642927"/>
            <a:ext cx="4846320" cy="1435947"/>
          </a:xfrm>
        </p:spPr>
        <p:txBody>
          <a:bodyPr anchor="t">
            <a:noAutofit/>
          </a:bodyPr>
          <a:lstStyle>
            <a:lvl1pPr algn="l">
              <a:lnSpc>
                <a:spcPct val="150000"/>
              </a:lnSpc>
              <a:spcBef>
                <a:spcPts val="1000"/>
              </a:spcBef>
              <a:defRPr sz="5400" baseline="0"/>
            </a:lvl1pPr>
          </a:lstStyle>
          <a:p>
            <a:r>
              <a:rPr lang="en-US" dirty="0"/>
              <a:t>Title</a:t>
            </a:r>
          </a:p>
        </p:txBody>
      </p:sp>
      <p:sp>
        <p:nvSpPr>
          <p:cNvPr id="5" name="Footer Placeholder 4">
            <a:extLst>
              <a:ext uri="{FF2B5EF4-FFF2-40B4-BE49-F238E27FC236}">
                <a16:creationId xmlns:a16="http://schemas.microsoft.com/office/drawing/2014/main" id="{BC79732E-D749-40DD-8365-05028518765D}"/>
              </a:ext>
            </a:extLst>
          </p:cNvPr>
          <p:cNvSpPr>
            <a:spLocks noGrp="1"/>
          </p:cNvSpPr>
          <p:nvPr>
            <p:ph type="ftr" sz="quarter" idx="11"/>
          </p:nvPr>
        </p:nvSpPr>
        <p:spPr/>
        <p:txBody>
          <a:bodyPr/>
          <a:lstStyle/>
          <a:p>
            <a:r>
              <a:rPr lang="en-US" dirty="0"/>
              <a:t>Add a footer</a:t>
            </a:r>
          </a:p>
        </p:txBody>
      </p:sp>
      <p:sp>
        <p:nvSpPr>
          <p:cNvPr id="6" name="Slide Number Placeholder 5">
            <a:extLst>
              <a:ext uri="{FF2B5EF4-FFF2-40B4-BE49-F238E27FC236}">
                <a16:creationId xmlns:a16="http://schemas.microsoft.com/office/drawing/2014/main" id="{88F55E23-C4CC-4E9B-80F4-C4BEA6E2DD84}"/>
              </a:ext>
            </a:extLst>
          </p:cNvPr>
          <p:cNvSpPr>
            <a:spLocks noGrp="1"/>
          </p:cNvSpPr>
          <p:nvPr>
            <p:ph type="sldNum" sz="quarter" idx="12"/>
          </p:nvPr>
        </p:nvSpPr>
        <p:spPr/>
        <p:txBody>
          <a:bodyPr/>
          <a:lstStyle/>
          <a:p>
            <a:fld id="{8C2E478F-E849-4A8C-AF1F-CBCC78A7CBFA}" type="slidenum">
              <a:rPr lang="en-US" smtClean="0"/>
              <a:t>‹#›</a:t>
            </a:fld>
            <a:endParaRPr lang="en-US" dirty="0"/>
          </a:p>
        </p:txBody>
      </p:sp>
      <p:sp>
        <p:nvSpPr>
          <p:cNvPr id="13" name="Text Placeholder 12">
            <a:extLst>
              <a:ext uri="{FF2B5EF4-FFF2-40B4-BE49-F238E27FC236}">
                <a16:creationId xmlns:a16="http://schemas.microsoft.com/office/drawing/2014/main" id="{9D00A38D-CFE8-4333-B9D2-D3E7EACA4F0E}"/>
              </a:ext>
            </a:extLst>
          </p:cNvPr>
          <p:cNvSpPr>
            <a:spLocks noGrp="1"/>
          </p:cNvSpPr>
          <p:nvPr>
            <p:ph type="body" sz="quarter" idx="15" hasCustomPrompt="1"/>
          </p:nvPr>
        </p:nvSpPr>
        <p:spPr>
          <a:xfrm>
            <a:off x="7068820" y="2078875"/>
            <a:ext cx="4114800" cy="3798888"/>
          </a:xfrm>
        </p:spPr>
        <p:txBody>
          <a:bodyPr>
            <a:noAutofit/>
          </a:bodyPr>
          <a:lstStyle>
            <a:lvl1pPr marL="0" indent="0">
              <a:buNone/>
              <a:defRPr sz="1800" spc="300"/>
            </a:lvl1pPr>
          </a:lstStyle>
          <a:p>
            <a:pPr lvl="0"/>
            <a:r>
              <a:rPr lang="en-US" dirty="0"/>
              <a:t>CLICK TO EDIT MASTER TEXT STYLES</a:t>
            </a:r>
          </a:p>
        </p:txBody>
      </p:sp>
      <p:sp>
        <p:nvSpPr>
          <p:cNvPr id="3" name="Rectangle 2">
            <a:extLst>
              <a:ext uri="{FF2B5EF4-FFF2-40B4-BE49-F238E27FC236}">
                <a16:creationId xmlns:a16="http://schemas.microsoft.com/office/drawing/2014/main" id="{1AA8588E-221D-4931-A290-C5C4184435AD}"/>
              </a:ext>
              <a:ext uri="{C183D7F6-B498-43B3-948B-1728B52AA6E4}">
                <adec:decorative xmlns:adec="http://schemas.microsoft.com/office/drawing/2017/decorative" val="1"/>
              </a:ext>
            </a:extLst>
          </p:cNvPr>
          <p:cNvSpPr/>
          <p:nvPr userDrawn="1"/>
        </p:nvSpPr>
        <p:spPr>
          <a:xfrm>
            <a:off x="7068820" y="6303963"/>
            <a:ext cx="3014980" cy="554037"/>
          </a:xfrm>
          <a:prstGeom prst="rect">
            <a:avLst/>
          </a:prstGeom>
          <a:gradFill flip="none" rotWithShape="1">
            <a:gsLst>
              <a:gs pos="0">
                <a:schemeClr val="accent5"/>
              </a:gs>
              <a:gs pos="100000">
                <a:schemeClr val="accent2">
                  <a:lumMod val="97000"/>
                  <a:lumOff val="3000"/>
                </a:schemeClr>
              </a:gs>
              <a:gs pos="50000">
                <a:schemeClr val="accent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291152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E5539E44-E270-49B4-8B0A-07870325AA91}"/>
              </a:ext>
            </a:extLst>
          </p:cNvPr>
          <p:cNvSpPr>
            <a:spLocks noGrp="1"/>
          </p:cNvSpPr>
          <p:nvPr>
            <p:ph type="body" sz="quarter" idx="16" hasCustomPrompt="1"/>
          </p:nvPr>
        </p:nvSpPr>
        <p:spPr>
          <a:xfrm>
            <a:off x="6225539" y="1546138"/>
            <a:ext cx="4023360" cy="464871"/>
          </a:xfrm>
          <a:gradFill flip="none" rotWithShape="1">
            <a:gsLst>
              <a:gs pos="0">
                <a:schemeClr val="accent5"/>
              </a:gs>
              <a:gs pos="100000">
                <a:schemeClr val="accent2">
                  <a:lumMod val="97000"/>
                  <a:lumOff val="3000"/>
                </a:schemeClr>
              </a:gs>
              <a:gs pos="50000">
                <a:schemeClr val="accent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marL="0" indent="0" algn="ctr">
              <a:lnSpc>
                <a:spcPct val="100000"/>
              </a:lnSpc>
              <a:spcBef>
                <a:spcPts val="0"/>
              </a:spcBef>
              <a:buNone/>
              <a:defRPr lang="en-US" sz="1400" spc="300" baseline="0" dirty="0">
                <a:solidFill>
                  <a:schemeClr val="lt1"/>
                </a:solidFill>
              </a:defRPr>
            </a:lvl1pPr>
          </a:lstStyle>
          <a:p>
            <a:pPr marL="0" lvl="0" algn="ctr"/>
            <a:r>
              <a:rPr lang="en-US" dirty="0"/>
              <a:t>CLICK TO EDIT MASTER TEXT STYLES</a:t>
            </a:r>
          </a:p>
        </p:txBody>
      </p:sp>
      <p:sp>
        <p:nvSpPr>
          <p:cNvPr id="9" name="Picture Placeholder 8">
            <a:extLst>
              <a:ext uri="{FF2B5EF4-FFF2-40B4-BE49-F238E27FC236}">
                <a16:creationId xmlns:a16="http://schemas.microsoft.com/office/drawing/2014/main" id="{186FE9B2-6286-484B-8943-95EE0B6B0267}"/>
              </a:ext>
            </a:extLst>
          </p:cNvPr>
          <p:cNvSpPr>
            <a:spLocks noGrp="1"/>
          </p:cNvSpPr>
          <p:nvPr>
            <p:ph type="pic" sz="quarter" idx="14"/>
          </p:nvPr>
        </p:nvSpPr>
        <p:spPr>
          <a:xfrm>
            <a:off x="0" y="0"/>
            <a:ext cx="5416550" cy="6846932"/>
          </a:xfrm>
          <a:effectLst/>
        </p:spPr>
        <p:txBody>
          <a:bodyPr anchor="ctr"/>
          <a:lstStyle>
            <a:lvl1pPr marL="0" indent="0" algn="ctr">
              <a:buNone/>
              <a:defRPr/>
            </a:lvl1pPr>
          </a:lstStyle>
          <a:p>
            <a:r>
              <a:rPr lang="en-US"/>
              <a:t>Click icon to add picture</a:t>
            </a:r>
            <a:endParaRPr lang="en-US" dirty="0"/>
          </a:p>
        </p:txBody>
      </p:sp>
      <p:sp>
        <p:nvSpPr>
          <p:cNvPr id="11" name="Slide Number Placeholder 5">
            <a:extLst>
              <a:ext uri="{FF2B5EF4-FFF2-40B4-BE49-F238E27FC236}">
                <a16:creationId xmlns:a16="http://schemas.microsoft.com/office/drawing/2014/main" id="{7D4E8708-8565-4A5B-9D9E-1D4F40EAF909}"/>
              </a:ext>
            </a:extLst>
          </p:cNvPr>
          <p:cNvSpPr>
            <a:spLocks noGrp="1"/>
          </p:cNvSpPr>
          <p:nvPr>
            <p:ph type="sldNum" sz="quarter" idx="4"/>
          </p:nvPr>
        </p:nvSpPr>
        <p:spPr>
          <a:xfrm>
            <a:off x="11549269" y="6468303"/>
            <a:ext cx="44394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2E478F-E849-4A8C-AF1F-CBCC78A7CBFA}" type="slidenum">
              <a:rPr lang="en-US" smtClean="0"/>
              <a:t>‹#›</a:t>
            </a:fld>
            <a:endParaRPr lang="en-US" dirty="0"/>
          </a:p>
        </p:txBody>
      </p:sp>
      <p:sp>
        <p:nvSpPr>
          <p:cNvPr id="16" name="Content Placeholder 8">
            <a:extLst>
              <a:ext uri="{FF2B5EF4-FFF2-40B4-BE49-F238E27FC236}">
                <a16:creationId xmlns:a16="http://schemas.microsoft.com/office/drawing/2014/main" id="{42436126-0370-4532-A8AD-D20897982AD2}"/>
              </a:ext>
            </a:extLst>
          </p:cNvPr>
          <p:cNvSpPr>
            <a:spLocks noGrp="1"/>
          </p:cNvSpPr>
          <p:nvPr>
            <p:ph idx="1" hasCustomPrompt="1"/>
          </p:nvPr>
        </p:nvSpPr>
        <p:spPr>
          <a:xfrm>
            <a:off x="6096000" y="2799617"/>
            <a:ext cx="4646246" cy="2218585"/>
          </a:xfrm>
        </p:spPr>
        <p:txBody>
          <a:bodyPr>
            <a:noAutofit/>
          </a:bodyPr>
          <a:lstStyle>
            <a:lvl1pPr>
              <a:defRPr/>
            </a:lvl1pPr>
          </a:lstStyle>
          <a:p>
            <a:pPr marL="0" indent="0">
              <a:lnSpc>
                <a:spcPct val="100000"/>
              </a:lnSpc>
              <a:buNone/>
            </a:pPr>
            <a:r>
              <a:rPr lang="en-US" sz="1600" dirty="0">
                <a:cs typeface="Biome Light" panose="020B0303030204020804" pitchFamily="34" charset="0"/>
              </a:rPr>
              <a:t>Click to edit master text style.</a:t>
            </a:r>
          </a:p>
          <a:p>
            <a:pPr marL="0" indent="0">
              <a:buNone/>
            </a:pPr>
            <a:endParaRPr lang="en-US" dirty="0"/>
          </a:p>
        </p:txBody>
      </p:sp>
      <p:sp>
        <p:nvSpPr>
          <p:cNvPr id="17" name="Slide Number Placeholder 70">
            <a:extLst>
              <a:ext uri="{FF2B5EF4-FFF2-40B4-BE49-F238E27FC236}">
                <a16:creationId xmlns:a16="http://schemas.microsoft.com/office/drawing/2014/main" id="{AEC105AD-E933-4969-B038-0ABD6F013167}"/>
              </a:ext>
            </a:extLst>
          </p:cNvPr>
          <p:cNvSpPr txBox="1">
            <a:spLocks/>
          </p:cNvSpPr>
          <p:nvPr userDrawn="1"/>
        </p:nvSpPr>
        <p:spPr>
          <a:xfrm>
            <a:off x="11549269" y="6468303"/>
            <a:ext cx="443948"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C2E478F-E849-4A8C-AF1F-CBCC78A7CBFA}" type="slidenum">
              <a:rPr lang="en-US" smtClean="0"/>
              <a:pPr/>
              <a:t>‹#›</a:t>
            </a:fld>
            <a:endParaRPr lang="en-US" dirty="0"/>
          </a:p>
        </p:txBody>
      </p:sp>
      <p:sp>
        <p:nvSpPr>
          <p:cNvPr id="2" name="Title 1">
            <a:extLst>
              <a:ext uri="{FF2B5EF4-FFF2-40B4-BE49-F238E27FC236}">
                <a16:creationId xmlns:a16="http://schemas.microsoft.com/office/drawing/2014/main" id="{3CB0E4A3-5566-43FE-A59F-2C4F4FE7F32A}"/>
              </a:ext>
            </a:extLst>
          </p:cNvPr>
          <p:cNvSpPr>
            <a:spLocks noGrp="1"/>
          </p:cNvSpPr>
          <p:nvPr>
            <p:ph type="title"/>
          </p:nvPr>
        </p:nvSpPr>
        <p:spPr>
          <a:xfrm>
            <a:off x="6095999" y="612037"/>
            <a:ext cx="5897218" cy="884238"/>
          </a:xfrm>
        </p:spPr>
        <p:txBody>
          <a:bodyPr lIns="91440" rIns="91440" anchor="t">
            <a:noAutofit/>
          </a:bodyPr>
          <a:lstStyle>
            <a:lvl1pPr algn="l">
              <a:lnSpc>
                <a:spcPct val="150000"/>
              </a:lnSpc>
              <a:spcBef>
                <a:spcPts val="1000"/>
              </a:spcBef>
              <a:defRPr sz="3200">
                <a:solidFill>
                  <a:schemeClr val="tx1"/>
                </a:solidFill>
              </a:defRPr>
            </a:lvl1pPr>
          </a:lstStyle>
          <a:p>
            <a:r>
              <a:rPr lang="en-US"/>
              <a:t>Click to edit Master title style</a:t>
            </a:r>
            <a:endParaRPr lang="en-US" dirty="0"/>
          </a:p>
        </p:txBody>
      </p:sp>
    </p:spTree>
    <p:extLst>
      <p:ext uri="{BB962C8B-B14F-4D97-AF65-F5344CB8AC3E}">
        <p14:creationId xmlns:p14="http://schemas.microsoft.com/office/powerpoint/2010/main" val="1247832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Break">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12AA41C-A030-4521-8130-6A8E4543F277}"/>
              </a:ext>
            </a:extLst>
          </p:cNvPr>
          <p:cNvSpPr>
            <a:spLocks noGrp="1"/>
          </p:cNvSpPr>
          <p:nvPr>
            <p:ph type="pic" sz="quarter" idx="13"/>
          </p:nvPr>
        </p:nvSpPr>
        <p:spPr>
          <a:xfrm>
            <a:off x="0" y="0"/>
            <a:ext cx="6096000" cy="6867922"/>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0 w 6096000"/>
              <a:gd name="connsiteY0" fmla="*/ 0 h 6858000"/>
              <a:gd name="connsiteX1" fmla="*/ 6096000 w 6096000"/>
              <a:gd name="connsiteY1" fmla="*/ 0 h 6858000"/>
              <a:gd name="connsiteX2" fmla="*/ 4242487 w 6096000"/>
              <a:gd name="connsiteY2" fmla="*/ 6833286 h 6858000"/>
              <a:gd name="connsiteX3" fmla="*/ 0 w 6096000"/>
              <a:gd name="connsiteY3" fmla="*/ 6858000 h 6858000"/>
              <a:gd name="connsiteX4" fmla="*/ 0 w 6096000"/>
              <a:gd name="connsiteY4" fmla="*/ 0 h 6858000"/>
              <a:gd name="connsiteX0" fmla="*/ 0 w 6096000"/>
              <a:gd name="connsiteY0" fmla="*/ 0 h 6867922"/>
              <a:gd name="connsiteX1" fmla="*/ 6096000 w 6096000"/>
              <a:gd name="connsiteY1" fmla="*/ 0 h 6867922"/>
              <a:gd name="connsiteX2" fmla="*/ 4228633 w 6096000"/>
              <a:gd name="connsiteY2" fmla="*/ 6867922 h 6867922"/>
              <a:gd name="connsiteX3" fmla="*/ 0 w 6096000"/>
              <a:gd name="connsiteY3" fmla="*/ 6858000 h 6867922"/>
              <a:gd name="connsiteX4" fmla="*/ 0 w 6096000"/>
              <a:gd name="connsiteY4" fmla="*/ 0 h 6867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67922">
                <a:moveTo>
                  <a:pt x="0" y="0"/>
                </a:moveTo>
                <a:lnTo>
                  <a:pt x="6096000" y="0"/>
                </a:lnTo>
                <a:lnTo>
                  <a:pt x="4228633" y="6867922"/>
                </a:lnTo>
                <a:lnTo>
                  <a:pt x="0" y="6858000"/>
                </a:lnTo>
                <a:lnTo>
                  <a:pt x="0" y="0"/>
                </a:lnTo>
                <a:close/>
              </a:path>
            </a:pathLst>
          </a:custGeom>
          <a:effectLst/>
        </p:spPr>
        <p:txBody>
          <a:bodyPr anchor="ctr"/>
          <a:lstStyle>
            <a:lvl1pPr marL="0" indent="0" algn="ctr">
              <a:buNone/>
              <a:defRPr/>
            </a:lvl1pPr>
          </a:lstStyle>
          <a:p>
            <a:r>
              <a:rPr lang="en-US"/>
              <a:t>Click icon to add picture</a:t>
            </a:r>
            <a:endParaRPr lang="en-US" dirty="0"/>
          </a:p>
        </p:txBody>
      </p:sp>
      <p:sp>
        <p:nvSpPr>
          <p:cNvPr id="8" name="Title 1">
            <a:extLst>
              <a:ext uri="{FF2B5EF4-FFF2-40B4-BE49-F238E27FC236}">
                <a16:creationId xmlns:a16="http://schemas.microsoft.com/office/drawing/2014/main" id="{AABA725B-4BCB-1D48-9C5D-46706B18719E}"/>
              </a:ext>
            </a:extLst>
          </p:cNvPr>
          <p:cNvSpPr>
            <a:spLocks noGrp="1"/>
          </p:cNvSpPr>
          <p:nvPr>
            <p:ph type="title" hasCustomPrompt="1"/>
          </p:nvPr>
        </p:nvSpPr>
        <p:spPr>
          <a:xfrm>
            <a:off x="6096000" y="2262871"/>
            <a:ext cx="5251450" cy="1661297"/>
          </a:xfrm>
        </p:spPr>
        <p:txBody>
          <a:bodyPr anchor="b"/>
          <a:lstStyle>
            <a:lvl1pPr algn="l">
              <a:defRPr sz="6000" spc="300"/>
            </a:lvl1pPr>
          </a:lstStyle>
          <a:p>
            <a:r>
              <a:rPr lang="en-US" dirty="0"/>
              <a:t>CLICK TO EDIT MASTER TITLE</a:t>
            </a:r>
          </a:p>
        </p:txBody>
      </p:sp>
      <p:sp>
        <p:nvSpPr>
          <p:cNvPr id="3" name="Text Placeholder 2">
            <a:extLst>
              <a:ext uri="{FF2B5EF4-FFF2-40B4-BE49-F238E27FC236}">
                <a16:creationId xmlns:a16="http://schemas.microsoft.com/office/drawing/2014/main" id="{893C356F-E483-4AFD-856C-13BB8E8A5605}"/>
              </a:ext>
            </a:extLst>
          </p:cNvPr>
          <p:cNvSpPr>
            <a:spLocks noGrp="1"/>
          </p:cNvSpPr>
          <p:nvPr>
            <p:ph type="body" idx="1" hasCustomPrompt="1"/>
          </p:nvPr>
        </p:nvSpPr>
        <p:spPr>
          <a:xfrm>
            <a:off x="6096000" y="4378134"/>
            <a:ext cx="5251450" cy="365125"/>
          </a:xfrm>
          <a:gradFill flip="none" rotWithShape="1">
            <a:gsLst>
              <a:gs pos="0">
                <a:schemeClr val="accent5"/>
              </a:gs>
              <a:gs pos="100000">
                <a:schemeClr val="accent2">
                  <a:lumMod val="97000"/>
                  <a:lumOff val="3000"/>
                </a:schemeClr>
              </a:gs>
              <a:gs pos="50000">
                <a:schemeClr val="accent1"/>
              </a:gs>
            </a:gsLst>
            <a:lin ang="10800000" scaled="1"/>
            <a:tileRect/>
          </a:gradFill>
        </p:spPr>
        <p:txBody>
          <a:bodyPr anchor="ctr">
            <a:noAutofit/>
          </a:bodyPr>
          <a:lstStyle>
            <a:lvl1pPr marL="0" indent="0" algn="ctr">
              <a:lnSpc>
                <a:spcPct val="100000"/>
              </a:lnSpc>
              <a:buNone/>
              <a:defRPr sz="1400" cap="all" spc="6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5" name="Footer Placeholder 4">
            <a:extLst>
              <a:ext uri="{FF2B5EF4-FFF2-40B4-BE49-F238E27FC236}">
                <a16:creationId xmlns:a16="http://schemas.microsoft.com/office/drawing/2014/main" id="{BC79732E-D749-40DD-8365-05028518765D}"/>
              </a:ext>
            </a:extLst>
          </p:cNvPr>
          <p:cNvSpPr>
            <a:spLocks noGrp="1"/>
          </p:cNvSpPr>
          <p:nvPr>
            <p:ph type="ftr" sz="quarter" idx="11"/>
          </p:nvPr>
        </p:nvSpPr>
        <p:spPr/>
        <p:txBody>
          <a:bodyPr/>
          <a:lstStyle/>
          <a:p>
            <a:r>
              <a:rPr lang="en-US" dirty="0"/>
              <a:t>Add a footer</a:t>
            </a:r>
          </a:p>
        </p:txBody>
      </p:sp>
      <p:sp>
        <p:nvSpPr>
          <p:cNvPr id="6" name="Slide Number Placeholder 5">
            <a:extLst>
              <a:ext uri="{FF2B5EF4-FFF2-40B4-BE49-F238E27FC236}">
                <a16:creationId xmlns:a16="http://schemas.microsoft.com/office/drawing/2014/main" id="{88F55E23-C4CC-4E9B-80F4-C4BEA6E2DD84}"/>
              </a:ext>
            </a:extLst>
          </p:cNvPr>
          <p:cNvSpPr>
            <a:spLocks noGrp="1"/>
          </p:cNvSpPr>
          <p:nvPr>
            <p:ph type="sldNum" sz="quarter" idx="12"/>
          </p:nvPr>
        </p:nvSpPr>
        <p:spPr/>
        <p:txBody>
          <a:bodyPr/>
          <a:lstStyle/>
          <a:p>
            <a:fld id="{8C2E478F-E849-4A8C-AF1F-CBCC78A7CBFA}" type="slidenum">
              <a:rPr lang="en-US" smtClean="0"/>
              <a:t>‹#›</a:t>
            </a:fld>
            <a:endParaRPr lang="en-US" dirty="0"/>
          </a:p>
        </p:txBody>
      </p:sp>
    </p:spTree>
    <p:extLst>
      <p:ext uri="{BB962C8B-B14F-4D97-AF65-F5344CB8AC3E}">
        <p14:creationId xmlns:p14="http://schemas.microsoft.com/office/powerpoint/2010/main" val="52890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4074E6-E39E-4D19-B91F-8E84F37CBF3C}"/>
              </a:ext>
            </a:extLst>
          </p:cNvPr>
          <p:cNvSpPr>
            <a:spLocks noGrp="1"/>
          </p:cNvSpPr>
          <p:nvPr>
            <p:ph type="title" hasCustomPrompt="1"/>
          </p:nvPr>
        </p:nvSpPr>
        <p:spPr>
          <a:xfrm>
            <a:off x="7792279" y="365125"/>
            <a:ext cx="4018722" cy="573989"/>
          </a:xfrm>
        </p:spPr>
        <p:txBody>
          <a:bodyPr lIns="0" rIns="0">
            <a:noAutofit/>
          </a:bodyPr>
          <a:lstStyle>
            <a:lvl1pPr algn="l">
              <a:defRPr sz="3200" spc="300"/>
            </a:lvl1pPr>
          </a:lstStyle>
          <a:p>
            <a:r>
              <a:rPr lang="en-US" dirty="0"/>
              <a:t>SLIDE TITLE HERE</a:t>
            </a:r>
          </a:p>
        </p:txBody>
      </p:sp>
      <p:sp>
        <p:nvSpPr>
          <p:cNvPr id="3" name="Content Placeholder 2">
            <a:extLst>
              <a:ext uri="{FF2B5EF4-FFF2-40B4-BE49-F238E27FC236}">
                <a16:creationId xmlns:a16="http://schemas.microsoft.com/office/drawing/2014/main" id="{607D1B16-7058-45AD-9B19-E19CAF96683B}"/>
              </a:ext>
            </a:extLst>
          </p:cNvPr>
          <p:cNvSpPr>
            <a:spLocks noGrp="1"/>
          </p:cNvSpPr>
          <p:nvPr>
            <p:ph idx="1"/>
          </p:nvPr>
        </p:nvSpPr>
        <p:spPr>
          <a:xfrm>
            <a:off x="7792279" y="1263841"/>
            <a:ext cx="4018722" cy="4636392"/>
          </a:xfrm>
        </p:spPr>
        <p:txBody>
          <a:bodyPr lIns="0" rIns="0">
            <a:noAutofit/>
          </a:bodyPr>
          <a:lstStyle>
            <a:lvl1pPr>
              <a:lnSpc>
                <a:spcPct val="150000"/>
              </a:lnSpc>
              <a:spcBef>
                <a:spcPts val="500"/>
              </a:spcBef>
              <a:defRPr sz="1600"/>
            </a:lvl1pPr>
            <a:lvl2pPr>
              <a:lnSpc>
                <a:spcPct val="150000"/>
              </a:lnSpc>
              <a:spcBef>
                <a:spcPts val="500"/>
              </a:spcBef>
              <a:defRPr sz="1400"/>
            </a:lvl2pPr>
            <a:lvl3pPr>
              <a:lnSpc>
                <a:spcPct val="150000"/>
              </a:lnSpc>
              <a:spcBef>
                <a:spcPts val="500"/>
              </a:spcBef>
              <a:defRPr sz="1400"/>
            </a:lvl3pPr>
            <a:lvl4pPr>
              <a:lnSpc>
                <a:spcPct val="150000"/>
              </a:lnSpc>
              <a:spcBef>
                <a:spcPts val="500"/>
              </a:spcBef>
              <a:defRPr sz="1200"/>
            </a:lvl4pPr>
            <a:lvl5pPr>
              <a:lnSpc>
                <a:spcPct val="150000"/>
              </a:lnSpc>
              <a:spcBef>
                <a:spcPts val="500"/>
              </a:spcBef>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9" name="Slide Number Placeholder 5">
            <a:extLst>
              <a:ext uri="{FF2B5EF4-FFF2-40B4-BE49-F238E27FC236}">
                <a16:creationId xmlns:a16="http://schemas.microsoft.com/office/drawing/2014/main" id="{3DEB48E0-328C-45EE-A8BD-90E6AB261082}"/>
              </a:ext>
            </a:extLst>
          </p:cNvPr>
          <p:cNvSpPr>
            <a:spLocks noGrp="1"/>
          </p:cNvSpPr>
          <p:nvPr>
            <p:ph type="sldNum" sz="quarter" idx="4"/>
          </p:nvPr>
        </p:nvSpPr>
        <p:spPr>
          <a:xfrm>
            <a:off x="11549269" y="6468303"/>
            <a:ext cx="443948" cy="365125"/>
          </a:xfrm>
          <a:prstGeom prst="rect">
            <a:avLst/>
          </a:prstGeom>
        </p:spPr>
        <p:txBody>
          <a:bodyPr vert="horz" lIns="91440" tIns="45720" rIns="91440" bIns="45720" rtlCol="0" anchor="ctr">
            <a:noAutofit/>
          </a:bodyPr>
          <a:lstStyle>
            <a:lvl1pPr algn="r">
              <a:defRPr sz="1200">
                <a:solidFill>
                  <a:schemeClr val="tx1">
                    <a:tint val="75000"/>
                  </a:schemeClr>
                </a:solidFill>
              </a:defRPr>
            </a:lvl1pPr>
          </a:lstStyle>
          <a:p>
            <a:fld id="{8C2E478F-E849-4A8C-AF1F-CBCC78A7CBFA}" type="slidenum">
              <a:rPr lang="en-US" smtClean="0"/>
              <a:t>‹#›</a:t>
            </a:fld>
            <a:endParaRPr lang="en-US" dirty="0"/>
          </a:p>
        </p:txBody>
      </p:sp>
      <p:sp>
        <p:nvSpPr>
          <p:cNvPr id="5" name="Picture Placeholder 4">
            <a:extLst>
              <a:ext uri="{FF2B5EF4-FFF2-40B4-BE49-F238E27FC236}">
                <a16:creationId xmlns:a16="http://schemas.microsoft.com/office/drawing/2014/main" id="{D7CA175D-816E-4F70-96CC-8A1FD0EB16CE}"/>
              </a:ext>
            </a:extLst>
          </p:cNvPr>
          <p:cNvSpPr>
            <a:spLocks noGrp="1"/>
          </p:cNvSpPr>
          <p:nvPr>
            <p:ph type="pic" sz="quarter" idx="14"/>
          </p:nvPr>
        </p:nvSpPr>
        <p:spPr>
          <a:xfrm>
            <a:off x="736600" y="365125"/>
            <a:ext cx="2997200" cy="1781979"/>
          </a:xfrm>
        </p:spPr>
        <p:txBody>
          <a:bodyPr>
            <a:noAutofit/>
          </a:bodyPr>
          <a:lstStyle/>
          <a:p>
            <a:r>
              <a:rPr lang="en-US"/>
              <a:t>Click icon to add picture</a:t>
            </a:r>
            <a:endParaRPr lang="en-US" dirty="0"/>
          </a:p>
        </p:txBody>
      </p:sp>
      <p:sp>
        <p:nvSpPr>
          <p:cNvPr id="9" name="Picture Placeholder 4">
            <a:extLst>
              <a:ext uri="{FF2B5EF4-FFF2-40B4-BE49-F238E27FC236}">
                <a16:creationId xmlns:a16="http://schemas.microsoft.com/office/drawing/2014/main" id="{323519C8-24DE-471D-85A9-7A8AFACEC456}"/>
              </a:ext>
            </a:extLst>
          </p:cNvPr>
          <p:cNvSpPr>
            <a:spLocks noGrp="1"/>
          </p:cNvSpPr>
          <p:nvPr>
            <p:ph type="pic" sz="quarter" idx="15"/>
          </p:nvPr>
        </p:nvSpPr>
        <p:spPr>
          <a:xfrm>
            <a:off x="4051300" y="365125"/>
            <a:ext cx="2997200" cy="1781979"/>
          </a:xfrm>
        </p:spPr>
        <p:txBody>
          <a:bodyPr>
            <a:noAutofit/>
          </a:bodyPr>
          <a:lstStyle/>
          <a:p>
            <a:r>
              <a:rPr lang="en-US"/>
              <a:t>Click icon to add picture</a:t>
            </a:r>
            <a:endParaRPr lang="en-US" dirty="0"/>
          </a:p>
        </p:txBody>
      </p:sp>
      <p:sp>
        <p:nvSpPr>
          <p:cNvPr id="10" name="Picture Placeholder 4">
            <a:extLst>
              <a:ext uri="{FF2B5EF4-FFF2-40B4-BE49-F238E27FC236}">
                <a16:creationId xmlns:a16="http://schemas.microsoft.com/office/drawing/2014/main" id="{547F0F1E-7AF5-4B76-928C-7B28010C4F93}"/>
              </a:ext>
            </a:extLst>
          </p:cNvPr>
          <p:cNvSpPr>
            <a:spLocks noGrp="1"/>
          </p:cNvSpPr>
          <p:nvPr>
            <p:ph type="pic" sz="quarter" idx="16"/>
          </p:nvPr>
        </p:nvSpPr>
        <p:spPr>
          <a:xfrm>
            <a:off x="736600" y="2422525"/>
            <a:ext cx="2997200" cy="1781979"/>
          </a:xfrm>
        </p:spPr>
        <p:txBody>
          <a:bodyPr>
            <a:noAutofit/>
          </a:bodyPr>
          <a:lstStyle/>
          <a:p>
            <a:r>
              <a:rPr lang="en-US"/>
              <a:t>Click icon to add picture</a:t>
            </a:r>
            <a:endParaRPr lang="en-US" dirty="0"/>
          </a:p>
        </p:txBody>
      </p:sp>
      <p:sp>
        <p:nvSpPr>
          <p:cNvPr id="11" name="Picture Placeholder 4">
            <a:extLst>
              <a:ext uri="{FF2B5EF4-FFF2-40B4-BE49-F238E27FC236}">
                <a16:creationId xmlns:a16="http://schemas.microsoft.com/office/drawing/2014/main" id="{063D0E8E-9491-4AF0-918D-A0B782C5FD68}"/>
              </a:ext>
            </a:extLst>
          </p:cNvPr>
          <p:cNvSpPr>
            <a:spLocks noGrp="1"/>
          </p:cNvSpPr>
          <p:nvPr>
            <p:ph type="pic" sz="quarter" idx="17"/>
          </p:nvPr>
        </p:nvSpPr>
        <p:spPr>
          <a:xfrm>
            <a:off x="4051300" y="2422525"/>
            <a:ext cx="2997200" cy="1781979"/>
          </a:xfrm>
        </p:spPr>
        <p:txBody>
          <a:bodyPr>
            <a:noAutofit/>
          </a:bodyPr>
          <a:lstStyle/>
          <a:p>
            <a:r>
              <a:rPr lang="en-US"/>
              <a:t>Click icon to add picture</a:t>
            </a:r>
            <a:endParaRPr lang="en-US" dirty="0"/>
          </a:p>
        </p:txBody>
      </p:sp>
      <p:sp>
        <p:nvSpPr>
          <p:cNvPr id="12" name="Picture Placeholder 4">
            <a:extLst>
              <a:ext uri="{FF2B5EF4-FFF2-40B4-BE49-F238E27FC236}">
                <a16:creationId xmlns:a16="http://schemas.microsoft.com/office/drawing/2014/main" id="{042F54CB-9200-4D74-968A-0A3E5871D9E5}"/>
              </a:ext>
            </a:extLst>
          </p:cNvPr>
          <p:cNvSpPr>
            <a:spLocks noGrp="1"/>
          </p:cNvSpPr>
          <p:nvPr>
            <p:ph type="pic" sz="quarter" idx="18"/>
          </p:nvPr>
        </p:nvSpPr>
        <p:spPr>
          <a:xfrm>
            <a:off x="736600" y="4479925"/>
            <a:ext cx="2997200" cy="1781979"/>
          </a:xfrm>
        </p:spPr>
        <p:txBody>
          <a:bodyPr>
            <a:noAutofit/>
          </a:bodyPr>
          <a:lstStyle/>
          <a:p>
            <a:r>
              <a:rPr lang="en-US"/>
              <a:t>Click icon to add picture</a:t>
            </a:r>
            <a:endParaRPr lang="en-US" dirty="0"/>
          </a:p>
        </p:txBody>
      </p:sp>
      <p:sp>
        <p:nvSpPr>
          <p:cNvPr id="13" name="Picture Placeholder 4">
            <a:extLst>
              <a:ext uri="{FF2B5EF4-FFF2-40B4-BE49-F238E27FC236}">
                <a16:creationId xmlns:a16="http://schemas.microsoft.com/office/drawing/2014/main" id="{1D925119-27E3-496E-86BC-23416F94FB61}"/>
              </a:ext>
            </a:extLst>
          </p:cNvPr>
          <p:cNvSpPr>
            <a:spLocks noGrp="1"/>
          </p:cNvSpPr>
          <p:nvPr>
            <p:ph type="pic" sz="quarter" idx="19"/>
          </p:nvPr>
        </p:nvSpPr>
        <p:spPr>
          <a:xfrm>
            <a:off x="4051300" y="4479925"/>
            <a:ext cx="2997200" cy="1781979"/>
          </a:xfrm>
        </p:spPr>
        <p:txBody>
          <a:bodyPr>
            <a:noAutofit/>
          </a:bodyPr>
          <a:lstStyle/>
          <a:p>
            <a:r>
              <a:rPr lang="en-US"/>
              <a:t>Click icon to add picture</a:t>
            </a:r>
            <a:endParaRPr lang="en-US" dirty="0"/>
          </a:p>
        </p:txBody>
      </p:sp>
      <p:sp>
        <p:nvSpPr>
          <p:cNvPr id="4" name="Rectangle 3">
            <a:extLst>
              <a:ext uri="{FF2B5EF4-FFF2-40B4-BE49-F238E27FC236}">
                <a16:creationId xmlns:a16="http://schemas.microsoft.com/office/drawing/2014/main" id="{9DF93AF7-D4DC-42B5-8A4F-B5F3ABBB031F}"/>
              </a:ext>
              <a:ext uri="{C183D7F6-B498-43B3-948B-1728B52AA6E4}">
                <adec:decorative xmlns:adec="http://schemas.microsoft.com/office/drawing/2017/decorative" val="1"/>
              </a:ext>
            </a:extLst>
          </p:cNvPr>
          <p:cNvSpPr/>
          <p:nvPr userDrawn="1"/>
        </p:nvSpPr>
        <p:spPr>
          <a:xfrm>
            <a:off x="7781678" y="6303963"/>
            <a:ext cx="3014980" cy="554037"/>
          </a:xfrm>
          <a:prstGeom prst="rect">
            <a:avLst/>
          </a:prstGeom>
          <a:gradFill flip="none" rotWithShape="1">
            <a:gsLst>
              <a:gs pos="0">
                <a:schemeClr val="accent5"/>
              </a:gs>
              <a:gs pos="100000">
                <a:schemeClr val="accent2">
                  <a:lumMod val="97000"/>
                  <a:lumOff val="3000"/>
                </a:schemeClr>
              </a:gs>
              <a:gs pos="50000">
                <a:schemeClr val="accent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Tree>
    <p:extLst>
      <p:ext uri="{BB962C8B-B14F-4D97-AF65-F5344CB8AC3E}">
        <p14:creationId xmlns:p14="http://schemas.microsoft.com/office/powerpoint/2010/main" val="175396809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rt and 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45D17-D652-4766-B11C-2E8D8390D957}"/>
              </a:ext>
            </a:extLst>
          </p:cNvPr>
          <p:cNvSpPr>
            <a:spLocks noGrp="1"/>
          </p:cNvSpPr>
          <p:nvPr>
            <p:ph type="title"/>
          </p:nvPr>
        </p:nvSpPr>
        <p:spPr>
          <a:xfrm>
            <a:off x="594519" y="767791"/>
            <a:ext cx="11002962" cy="823913"/>
          </a:xfrm>
        </p:spPr>
        <p:txBody>
          <a:bodyPr>
            <a:noAutofit/>
          </a:bodyPr>
          <a:lstStyle>
            <a:lvl1pPr>
              <a:defRPr sz="4800" spc="300"/>
            </a:lvl1p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6BC7A58C-70BA-43E5-BD90-83ADB63B0C00}"/>
              </a:ext>
            </a:extLst>
          </p:cNvPr>
          <p:cNvSpPr>
            <a:spLocks noGrp="1"/>
          </p:cNvSpPr>
          <p:nvPr>
            <p:ph type="ftr" sz="quarter" idx="10"/>
          </p:nvPr>
        </p:nvSpPr>
        <p:spPr/>
        <p:txBody>
          <a:bodyPr/>
          <a:lstStyle/>
          <a:p>
            <a:r>
              <a:rPr lang="en-US" dirty="0"/>
              <a:t>Add a footer</a:t>
            </a:r>
          </a:p>
        </p:txBody>
      </p:sp>
      <p:sp>
        <p:nvSpPr>
          <p:cNvPr id="4" name="Slide Number Placeholder 3">
            <a:extLst>
              <a:ext uri="{FF2B5EF4-FFF2-40B4-BE49-F238E27FC236}">
                <a16:creationId xmlns:a16="http://schemas.microsoft.com/office/drawing/2014/main" id="{0F8A60B7-2499-42C6-8A74-ACDAE245746D}"/>
              </a:ext>
            </a:extLst>
          </p:cNvPr>
          <p:cNvSpPr>
            <a:spLocks noGrp="1"/>
          </p:cNvSpPr>
          <p:nvPr>
            <p:ph type="sldNum" sz="quarter" idx="11"/>
          </p:nvPr>
        </p:nvSpPr>
        <p:spPr/>
        <p:txBody>
          <a:bodyPr/>
          <a:lstStyle/>
          <a:p>
            <a:fld id="{8C2E478F-E849-4A8C-AF1F-CBCC78A7CBFA}" type="slidenum">
              <a:rPr lang="en-US" smtClean="0"/>
              <a:t>‹#›</a:t>
            </a:fld>
            <a:endParaRPr lang="en-US" dirty="0"/>
          </a:p>
        </p:txBody>
      </p:sp>
    </p:spTree>
    <p:extLst>
      <p:ext uri="{BB962C8B-B14F-4D97-AF65-F5344CB8AC3E}">
        <p14:creationId xmlns:p14="http://schemas.microsoft.com/office/powerpoint/2010/main" val="34526340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p:bg>
      <p:bgRef idx="1001">
        <a:schemeClr val="bg1"/>
      </p:bgRef>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E635FD8-712D-4EE2-A5B6-3DD8DE9C25E9}"/>
              </a:ext>
            </a:extLst>
          </p:cNvPr>
          <p:cNvSpPr>
            <a:spLocks noGrp="1"/>
          </p:cNvSpPr>
          <p:nvPr>
            <p:ph type="pic" sz="quarter" idx="10"/>
          </p:nvPr>
        </p:nvSpPr>
        <p:spPr>
          <a:xfrm>
            <a:off x="0" y="0"/>
            <a:ext cx="12192000" cy="6858000"/>
          </a:xfrm>
        </p:spPr>
        <p:txBody>
          <a:bodyPr anchor="ctr"/>
          <a:lstStyle>
            <a:lvl1pPr marL="0" indent="0" algn="ctr">
              <a:buNone/>
              <a:defRPr/>
            </a:lvl1pPr>
          </a:lstStyle>
          <a:p>
            <a:r>
              <a:rPr lang="en-US"/>
              <a:t>Click icon to add picture</a:t>
            </a:r>
            <a:endParaRPr lang="en-US" dirty="0"/>
          </a:p>
        </p:txBody>
      </p:sp>
      <p:sp>
        <p:nvSpPr>
          <p:cNvPr id="2" name="Title 1">
            <a:extLst>
              <a:ext uri="{FF2B5EF4-FFF2-40B4-BE49-F238E27FC236}">
                <a16:creationId xmlns:a16="http://schemas.microsoft.com/office/drawing/2014/main" id="{4C179BAC-E989-4203-B9B4-66280365481B}"/>
              </a:ext>
            </a:extLst>
          </p:cNvPr>
          <p:cNvSpPr>
            <a:spLocks noGrp="1"/>
          </p:cNvSpPr>
          <p:nvPr>
            <p:ph type="title"/>
          </p:nvPr>
        </p:nvSpPr>
        <p:spPr>
          <a:xfrm>
            <a:off x="4038600" y="4607137"/>
            <a:ext cx="4114800" cy="421480"/>
          </a:xfrm>
          <a:gradFill flip="none" rotWithShape="1">
            <a:gsLst>
              <a:gs pos="0">
                <a:schemeClr val="accent5"/>
              </a:gs>
              <a:gs pos="100000">
                <a:schemeClr val="accent2">
                  <a:lumMod val="97000"/>
                  <a:lumOff val="3000"/>
                </a:schemeClr>
              </a:gs>
              <a:gs pos="50000">
                <a:schemeClr val="accent1"/>
              </a:gs>
            </a:gsLst>
            <a:lin ang="10800000" scaled="1"/>
            <a:tileRect/>
          </a:gradFill>
        </p:spPr>
        <p:txBody>
          <a:bodyPr>
            <a:noAutofit/>
          </a:bodyPr>
          <a:lstStyle>
            <a:lvl1pPr>
              <a:defRPr sz="1400" spc="300" baseline="0">
                <a:latin typeface="+mn-lt"/>
              </a:defRPr>
            </a:lvl1pPr>
          </a:lstStyle>
          <a:p>
            <a:r>
              <a:rPr lang="en-US"/>
              <a:t>Click to edit Master title style</a:t>
            </a:r>
            <a:endParaRPr lang="en-US" dirty="0"/>
          </a:p>
        </p:txBody>
      </p:sp>
      <p:sp>
        <p:nvSpPr>
          <p:cNvPr id="7" name="Text Placeholder 6">
            <a:extLst>
              <a:ext uri="{FF2B5EF4-FFF2-40B4-BE49-F238E27FC236}">
                <a16:creationId xmlns:a16="http://schemas.microsoft.com/office/drawing/2014/main" id="{60CCC81E-A013-4315-AD13-97BA3AA95596}"/>
              </a:ext>
            </a:extLst>
          </p:cNvPr>
          <p:cNvSpPr>
            <a:spLocks noGrp="1"/>
          </p:cNvSpPr>
          <p:nvPr>
            <p:ph type="body" sz="quarter" idx="11" hasCustomPrompt="1"/>
          </p:nvPr>
        </p:nvSpPr>
        <p:spPr>
          <a:xfrm>
            <a:off x="1478756" y="1569719"/>
            <a:ext cx="9234488" cy="2651443"/>
          </a:xfrm>
        </p:spPr>
        <p:txBody>
          <a:bodyPr>
            <a:noAutofit/>
          </a:bodyPr>
          <a:lstStyle>
            <a:lvl1pPr marL="0" indent="0" algn="ctr">
              <a:buNone/>
              <a:defRPr sz="3200"/>
            </a:lvl1pPr>
          </a:lstStyle>
          <a:p>
            <a:pPr lvl="0"/>
            <a:r>
              <a:rPr lang="en-US" dirty="0"/>
              <a:t>CLICK TO EDIT MASTER TEXT STYLES</a:t>
            </a:r>
          </a:p>
        </p:txBody>
      </p:sp>
    </p:spTree>
    <p:extLst>
      <p:ext uri="{BB962C8B-B14F-4D97-AF65-F5344CB8AC3E}">
        <p14:creationId xmlns:p14="http://schemas.microsoft.com/office/powerpoint/2010/main" val="79555376"/>
      </p:ext>
    </p:extLst>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2 Column">
    <p:spTree>
      <p:nvGrpSpPr>
        <p:cNvPr id="1" name=""/>
        <p:cNvGrpSpPr/>
        <p:nvPr/>
      </p:nvGrpSpPr>
      <p:grpSpPr>
        <a:xfrm>
          <a:off x="0" y="0"/>
          <a:ext cx="0" cy="0"/>
          <a:chOff x="0" y="0"/>
          <a:chExt cx="0" cy="0"/>
        </a:xfrm>
      </p:grpSpPr>
      <p:sp>
        <p:nvSpPr>
          <p:cNvPr id="17" name="Title 2">
            <a:extLst>
              <a:ext uri="{FF2B5EF4-FFF2-40B4-BE49-F238E27FC236}">
                <a16:creationId xmlns:a16="http://schemas.microsoft.com/office/drawing/2014/main" id="{0EF11611-8537-47CC-87AC-2E25428B72BA}"/>
              </a:ext>
            </a:extLst>
          </p:cNvPr>
          <p:cNvSpPr>
            <a:spLocks noGrp="1"/>
          </p:cNvSpPr>
          <p:nvPr>
            <p:ph type="title"/>
          </p:nvPr>
        </p:nvSpPr>
        <p:spPr>
          <a:xfrm>
            <a:off x="594519" y="1"/>
            <a:ext cx="11002962" cy="1623218"/>
          </a:xfrm>
        </p:spPr>
        <p:txBody>
          <a:bodyPr anchor="ctr">
            <a:noAutofit/>
          </a:bodyPr>
          <a:lstStyle/>
          <a:p>
            <a:pPr algn="ctr"/>
            <a:r>
              <a:rPr lang="en-US" sz="4800"/>
              <a:t>Click to edit Master title style</a:t>
            </a:r>
            <a:endParaRPr lang="en-US" sz="4800" dirty="0"/>
          </a:p>
        </p:txBody>
      </p:sp>
      <p:sp>
        <p:nvSpPr>
          <p:cNvPr id="19" name="Picture Placeholder 17">
            <a:extLst>
              <a:ext uri="{FF2B5EF4-FFF2-40B4-BE49-F238E27FC236}">
                <a16:creationId xmlns:a16="http://schemas.microsoft.com/office/drawing/2014/main" id="{D1A63A52-1E65-414B-BBC3-D31F515791AC}"/>
              </a:ext>
            </a:extLst>
          </p:cNvPr>
          <p:cNvSpPr>
            <a:spLocks noGrp="1"/>
          </p:cNvSpPr>
          <p:nvPr>
            <p:ph type="pic" sz="quarter" idx="11"/>
          </p:nvPr>
        </p:nvSpPr>
        <p:spPr>
          <a:xfrm>
            <a:off x="6578601" y="1638300"/>
            <a:ext cx="5156200" cy="1892300"/>
          </a:xfrm>
        </p:spPr>
        <p:txBody>
          <a:bodyPr>
            <a:noAutofit/>
          </a:bodyPr>
          <a:lstStyle/>
          <a:p>
            <a:r>
              <a:rPr lang="en-US"/>
              <a:t>Click icon to add picture</a:t>
            </a:r>
            <a:endParaRPr lang="en-US" dirty="0"/>
          </a:p>
        </p:txBody>
      </p:sp>
      <p:sp>
        <p:nvSpPr>
          <p:cNvPr id="18" name="Picture Placeholder 17">
            <a:extLst>
              <a:ext uri="{FF2B5EF4-FFF2-40B4-BE49-F238E27FC236}">
                <a16:creationId xmlns:a16="http://schemas.microsoft.com/office/drawing/2014/main" id="{ED7E0E1A-1E64-4A9A-9C8B-69486BD1123B}"/>
              </a:ext>
            </a:extLst>
          </p:cNvPr>
          <p:cNvSpPr>
            <a:spLocks noGrp="1"/>
          </p:cNvSpPr>
          <p:nvPr>
            <p:ph type="pic" sz="quarter" idx="10"/>
          </p:nvPr>
        </p:nvSpPr>
        <p:spPr>
          <a:xfrm>
            <a:off x="469900" y="1638300"/>
            <a:ext cx="5156200" cy="1892300"/>
          </a:xfrm>
        </p:spPr>
        <p:txBody>
          <a:bodyPr>
            <a:noAutofit/>
          </a:bodyPr>
          <a:lstStyle/>
          <a:p>
            <a:r>
              <a:rPr lang="en-US"/>
              <a:t>Click icon to add picture</a:t>
            </a:r>
            <a:endParaRPr lang="en-US" dirty="0"/>
          </a:p>
        </p:txBody>
      </p:sp>
      <p:sp>
        <p:nvSpPr>
          <p:cNvPr id="10" name="Text Placeholder 3">
            <a:extLst>
              <a:ext uri="{FF2B5EF4-FFF2-40B4-BE49-F238E27FC236}">
                <a16:creationId xmlns:a16="http://schemas.microsoft.com/office/drawing/2014/main" id="{1E462965-19D7-4A65-B394-9AE76A5B4805}"/>
              </a:ext>
            </a:extLst>
          </p:cNvPr>
          <p:cNvSpPr>
            <a:spLocks noGrp="1"/>
          </p:cNvSpPr>
          <p:nvPr>
            <p:ph type="body" idx="1"/>
          </p:nvPr>
        </p:nvSpPr>
        <p:spPr>
          <a:xfrm>
            <a:off x="469107" y="3864355"/>
            <a:ext cx="5157787" cy="494506"/>
          </a:xfrm>
        </p:spPr>
        <p:txBody>
          <a:bodyPr>
            <a:noAutofit/>
          </a:bodyPr>
          <a:lstStyle>
            <a:lvl1pPr marL="0" indent="0">
              <a:buNone/>
              <a:defRPr sz="2400"/>
            </a:lvl1pPr>
          </a:lstStyle>
          <a:p>
            <a:pPr lvl="0"/>
            <a:r>
              <a:rPr lang="en-US" spc="300">
                <a:solidFill>
                  <a:schemeClr val="tx1"/>
                </a:solidFill>
              </a:rPr>
              <a:t>Click to edit Master text styles</a:t>
            </a:r>
          </a:p>
        </p:txBody>
      </p:sp>
      <p:sp>
        <p:nvSpPr>
          <p:cNvPr id="11" name="Content Placeholder 4">
            <a:extLst>
              <a:ext uri="{FF2B5EF4-FFF2-40B4-BE49-F238E27FC236}">
                <a16:creationId xmlns:a16="http://schemas.microsoft.com/office/drawing/2014/main" id="{FAEC14D1-0BEA-4D9A-9D96-A56B6A9B07AC}"/>
              </a:ext>
            </a:extLst>
          </p:cNvPr>
          <p:cNvSpPr>
            <a:spLocks noGrp="1"/>
          </p:cNvSpPr>
          <p:nvPr>
            <p:ph sz="half" idx="2"/>
          </p:nvPr>
        </p:nvSpPr>
        <p:spPr>
          <a:xfrm>
            <a:off x="469107" y="4531139"/>
            <a:ext cx="5157787" cy="2039144"/>
          </a:xfrm>
        </p:spPr>
        <p:txBody>
          <a:bodyPr>
            <a:noAutofit/>
          </a:bodyPr>
          <a:lstStyle/>
          <a:p>
            <a:pPr lvl="0">
              <a:lnSpc>
                <a:spcPct val="100000"/>
              </a:lnSpc>
              <a:buFont typeface="Wingdings" panose="05000000000000000000" pitchFamily="2" charset="2"/>
              <a:buChar char="§"/>
            </a:pPr>
            <a:r>
              <a:rPr lang="en-US" sz="1400">
                <a:solidFill>
                  <a:schemeClr val="tx1"/>
                </a:solidFill>
              </a:rPr>
              <a:t>Click to edit Master text styles</a:t>
            </a:r>
          </a:p>
        </p:txBody>
      </p:sp>
      <p:sp>
        <p:nvSpPr>
          <p:cNvPr id="12" name="Text Placeholder 5">
            <a:extLst>
              <a:ext uri="{FF2B5EF4-FFF2-40B4-BE49-F238E27FC236}">
                <a16:creationId xmlns:a16="http://schemas.microsoft.com/office/drawing/2014/main" id="{1507BB47-1AB4-42F2-99FF-453A0622B815}"/>
              </a:ext>
            </a:extLst>
          </p:cNvPr>
          <p:cNvSpPr>
            <a:spLocks noGrp="1"/>
          </p:cNvSpPr>
          <p:nvPr>
            <p:ph type="body" sz="quarter" idx="3"/>
          </p:nvPr>
        </p:nvSpPr>
        <p:spPr>
          <a:xfrm>
            <a:off x="6565107" y="3864355"/>
            <a:ext cx="5183188" cy="494506"/>
          </a:xfrm>
        </p:spPr>
        <p:txBody>
          <a:bodyPr>
            <a:noAutofit/>
          </a:bodyPr>
          <a:lstStyle>
            <a:lvl1pPr marL="0" indent="0">
              <a:buNone/>
              <a:defRPr sz="2400"/>
            </a:lvl1pPr>
          </a:lstStyle>
          <a:p>
            <a:pPr lvl="0"/>
            <a:r>
              <a:rPr lang="en-US" spc="300">
                <a:solidFill>
                  <a:schemeClr val="tx1"/>
                </a:solidFill>
              </a:rPr>
              <a:t>Click to edit Master text styles</a:t>
            </a:r>
          </a:p>
        </p:txBody>
      </p:sp>
      <p:sp>
        <p:nvSpPr>
          <p:cNvPr id="14" name="Content Placeholder 6">
            <a:extLst>
              <a:ext uri="{FF2B5EF4-FFF2-40B4-BE49-F238E27FC236}">
                <a16:creationId xmlns:a16="http://schemas.microsoft.com/office/drawing/2014/main" id="{438D6EEA-A0DB-4B5F-8F41-A9C1F2C094C0}"/>
              </a:ext>
            </a:extLst>
          </p:cNvPr>
          <p:cNvSpPr>
            <a:spLocks noGrp="1"/>
          </p:cNvSpPr>
          <p:nvPr>
            <p:ph sz="quarter" idx="4"/>
          </p:nvPr>
        </p:nvSpPr>
        <p:spPr>
          <a:xfrm>
            <a:off x="6565107" y="4531139"/>
            <a:ext cx="5183188" cy="2039144"/>
          </a:xfrm>
        </p:spPr>
        <p:txBody>
          <a:bodyPr>
            <a:noAutofit/>
          </a:bodyPr>
          <a:lstStyle/>
          <a:p>
            <a:pPr lvl="0">
              <a:lnSpc>
                <a:spcPct val="100000"/>
              </a:lnSpc>
              <a:buFont typeface="Wingdings" panose="05000000000000000000" pitchFamily="2" charset="2"/>
              <a:buChar char="§"/>
            </a:pPr>
            <a:r>
              <a:rPr lang="en-US" sz="1400">
                <a:solidFill>
                  <a:schemeClr val="tx1"/>
                </a:solidFill>
              </a:rPr>
              <a:t>Click to edit Master text styles</a:t>
            </a:r>
          </a:p>
        </p:txBody>
      </p:sp>
      <p:sp>
        <p:nvSpPr>
          <p:cNvPr id="20" name="Slide Number Placeholder 5">
            <a:extLst>
              <a:ext uri="{FF2B5EF4-FFF2-40B4-BE49-F238E27FC236}">
                <a16:creationId xmlns:a16="http://schemas.microsoft.com/office/drawing/2014/main" id="{A4909F59-7529-454A-A1EF-3CC1EADEFC1F}"/>
              </a:ext>
            </a:extLst>
          </p:cNvPr>
          <p:cNvSpPr>
            <a:spLocks noGrp="1"/>
          </p:cNvSpPr>
          <p:nvPr>
            <p:ph type="sldNum" sz="quarter" idx="12"/>
          </p:nvPr>
        </p:nvSpPr>
        <p:spPr>
          <a:xfrm>
            <a:off x="11549269" y="6468303"/>
            <a:ext cx="443948" cy="365125"/>
          </a:xfrm>
        </p:spPr>
        <p:txBody>
          <a:bodyPr>
            <a:noAutofit/>
          </a:bodyPr>
          <a:lstStyle/>
          <a:p>
            <a:fld id="{8C2E478F-E849-4A8C-AF1F-CBCC78A7CBFA}" type="slidenum">
              <a:rPr lang="en-US" smtClean="0"/>
              <a:t>‹#›</a:t>
            </a:fld>
            <a:endParaRPr lang="en-US" dirty="0"/>
          </a:p>
        </p:txBody>
      </p:sp>
    </p:spTree>
    <p:extLst>
      <p:ext uri="{BB962C8B-B14F-4D97-AF65-F5344CB8AC3E}">
        <p14:creationId xmlns:p14="http://schemas.microsoft.com/office/powerpoint/2010/main" val="12708345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3 Column">
    <p:spTree>
      <p:nvGrpSpPr>
        <p:cNvPr id="1" name=""/>
        <p:cNvGrpSpPr/>
        <p:nvPr/>
      </p:nvGrpSpPr>
      <p:grpSpPr>
        <a:xfrm>
          <a:off x="0" y="0"/>
          <a:ext cx="0" cy="0"/>
          <a:chOff x="0" y="0"/>
          <a:chExt cx="0" cy="0"/>
        </a:xfrm>
      </p:grpSpPr>
      <p:sp>
        <p:nvSpPr>
          <p:cNvPr id="22" name="Title 2">
            <a:extLst>
              <a:ext uri="{FF2B5EF4-FFF2-40B4-BE49-F238E27FC236}">
                <a16:creationId xmlns:a16="http://schemas.microsoft.com/office/drawing/2014/main" id="{6186F91B-547E-43BC-9BCE-04619DAAFEC2}"/>
              </a:ext>
            </a:extLst>
          </p:cNvPr>
          <p:cNvSpPr>
            <a:spLocks noGrp="1"/>
          </p:cNvSpPr>
          <p:nvPr>
            <p:ph type="title"/>
          </p:nvPr>
        </p:nvSpPr>
        <p:spPr>
          <a:xfrm>
            <a:off x="594519" y="1"/>
            <a:ext cx="11002962" cy="1623218"/>
          </a:xfrm>
        </p:spPr>
        <p:txBody>
          <a:bodyPr anchor="ctr">
            <a:noAutofit/>
          </a:bodyPr>
          <a:lstStyle/>
          <a:p>
            <a:pPr algn="ctr"/>
            <a:r>
              <a:rPr lang="en-US" sz="4800"/>
              <a:t>Click to edit Master title style</a:t>
            </a:r>
            <a:endParaRPr lang="en-US" sz="4800" dirty="0"/>
          </a:p>
        </p:txBody>
      </p:sp>
      <p:sp>
        <p:nvSpPr>
          <p:cNvPr id="28" name="Text Placeholder 27">
            <a:extLst>
              <a:ext uri="{FF2B5EF4-FFF2-40B4-BE49-F238E27FC236}">
                <a16:creationId xmlns:a16="http://schemas.microsoft.com/office/drawing/2014/main" id="{D635DFA1-45D2-4EFE-8BB2-BE966346691E}"/>
              </a:ext>
            </a:extLst>
          </p:cNvPr>
          <p:cNvSpPr>
            <a:spLocks noGrp="1"/>
          </p:cNvSpPr>
          <p:nvPr>
            <p:ph type="body" sz="quarter" idx="13" hasCustomPrompt="1"/>
          </p:nvPr>
        </p:nvSpPr>
        <p:spPr>
          <a:xfrm>
            <a:off x="960121" y="3669506"/>
            <a:ext cx="3108326" cy="2566988"/>
          </a:xfrm>
        </p:spPr>
        <p:txBody>
          <a:bodyPr>
            <a:noAutofit/>
          </a:bodyPr>
          <a:lstStyle>
            <a:lvl1pPr marL="0" indent="0">
              <a:buFont typeface="Wingdings" panose="05000000000000000000" pitchFamily="2" charset="2"/>
              <a:buNone/>
              <a:defRPr sz="2400" spc="300"/>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Picture Placeholder 23">
            <a:extLst>
              <a:ext uri="{FF2B5EF4-FFF2-40B4-BE49-F238E27FC236}">
                <a16:creationId xmlns:a16="http://schemas.microsoft.com/office/drawing/2014/main" id="{2F2918FE-A84E-4303-AEF3-4FD66CDD733E}"/>
              </a:ext>
            </a:extLst>
          </p:cNvPr>
          <p:cNvSpPr>
            <a:spLocks noGrp="1"/>
          </p:cNvSpPr>
          <p:nvPr>
            <p:ph type="pic" sz="quarter" idx="10"/>
          </p:nvPr>
        </p:nvSpPr>
        <p:spPr>
          <a:xfrm>
            <a:off x="960438" y="1624013"/>
            <a:ext cx="3108325" cy="1892300"/>
          </a:xfrm>
        </p:spPr>
        <p:txBody>
          <a:bodyPr>
            <a:noAutofit/>
          </a:bodyPr>
          <a:lstStyle/>
          <a:p>
            <a:r>
              <a:rPr lang="en-US"/>
              <a:t>Click icon to add picture</a:t>
            </a:r>
            <a:endParaRPr lang="en-US" dirty="0"/>
          </a:p>
        </p:txBody>
      </p:sp>
      <p:sp>
        <p:nvSpPr>
          <p:cNvPr id="25" name="Picture Placeholder 23">
            <a:extLst>
              <a:ext uri="{FF2B5EF4-FFF2-40B4-BE49-F238E27FC236}">
                <a16:creationId xmlns:a16="http://schemas.microsoft.com/office/drawing/2014/main" id="{E2401025-9BC9-4BDD-97DA-CA763CF846BB}"/>
              </a:ext>
            </a:extLst>
          </p:cNvPr>
          <p:cNvSpPr>
            <a:spLocks noGrp="1"/>
          </p:cNvSpPr>
          <p:nvPr>
            <p:ph type="pic" sz="quarter" idx="11"/>
          </p:nvPr>
        </p:nvSpPr>
        <p:spPr>
          <a:xfrm>
            <a:off x="4542155" y="1623219"/>
            <a:ext cx="3108325" cy="1892300"/>
          </a:xfrm>
        </p:spPr>
        <p:txBody>
          <a:bodyPr>
            <a:noAutofit/>
          </a:bodyPr>
          <a:lstStyle/>
          <a:p>
            <a:r>
              <a:rPr lang="en-US"/>
              <a:t>Click icon to add picture</a:t>
            </a:r>
            <a:endParaRPr lang="en-US" dirty="0"/>
          </a:p>
        </p:txBody>
      </p:sp>
      <p:sp>
        <p:nvSpPr>
          <p:cNvPr id="26" name="Picture Placeholder 23">
            <a:extLst>
              <a:ext uri="{FF2B5EF4-FFF2-40B4-BE49-F238E27FC236}">
                <a16:creationId xmlns:a16="http://schemas.microsoft.com/office/drawing/2014/main" id="{B7C4AAB6-897A-4ABD-AD50-2D86B197E914}"/>
              </a:ext>
            </a:extLst>
          </p:cNvPr>
          <p:cNvSpPr>
            <a:spLocks noGrp="1"/>
          </p:cNvSpPr>
          <p:nvPr>
            <p:ph type="pic" sz="quarter" idx="12"/>
          </p:nvPr>
        </p:nvSpPr>
        <p:spPr>
          <a:xfrm>
            <a:off x="8122920" y="1623219"/>
            <a:ext cx="3108325" cy="1892300"/>
          </a:xfrm>
        </p:spPr>
        <p:txBody>
          <a:bodyPr>
            <a:noAutofit/>
          </a:bodyPr>
          <a:lstStyle/>
          <a:p>
            <a:r>
              <a:rPr lang="en-US"/>
              <a:t>Click icon to add picture</a:t>
            </a:r>
            <a:endParaRPr lang="en-US" dirty="0"/>
          </a:p>
        </p:txBody>
      </p:sp>
      <p:sp>
        <p:nvSpPr>
          <p:cNvPr id="29" name="Text Placeholder 27">
            <a:extLst>
              <a:ext uri="{FF2B5EF4-FFF2-40B4-BE49-F238E27FC236}">
                <a16:creationId xmlns:a16="http://schemas.microsoft.com/office/drawing/2014/main" id="{790D65EC-6EB4-4594-91E9-5C3DE7C3BA89}"/>
              </a:ext>
            </a:extLst>
          </p:cNvPr>
          <p:cNvSpPr>
            <a:spLocks noGrp="1"/>
          </p:cNvSpPr>
          <p:nvPr>
            <p:ph type="body" sz="quarter" idx="14" hasCustomPrompt="1"/>
          </p:nvPr>
        </p:nvSpPr>
        <p:spPr>
          <a:xfrm>
            <a:off x="4541837" y="3681412"/>
            <a:ext cx="3108326" cy="2566988"/>
          </a:xfrm>
        </p:spPr>
        <p:txBody>
          <a:bodyPr>
            <a:noAutofit/>
          </a:bodyPr>
          <a:lstStyle>
            <a:lvl1pPr marL="0" indent="0">
              <a:buFont typeface="Wingdings" panose="05000000000000000000" pitchFamily="2" charset="2"/>
              <a:buNone/>
              <a:defRPr sz="2400" spc="300"/>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0" name="Text Placeholder 27">
            <a:extLst>
              <a:ext uri="{FF2B5EF4-FFF2-40B4-BE49-F238E27FC236}">
                <a16:creationId xmlns:a16="http://schemas.microsoft.com/office/drawing/2014/main" id="{611CF730-D055-47C2-A626-299F429D41B2}"/>
              </a:ext>
            </a:extLst>
          </p:cNvPr>
          <p:cNvSpPr>
            <a:spLocks noGrp="1"/>
          </p:cNvSpPr>
          <p:nvPr>
            <p:ph type="body" sz="quarter" idx="15" hasCustomPrompt="1"/>
          </p:nvPr>
        </p:nvSpPr>
        <p:spPr>
          <a:xfrm>
            <a:off x="8122919" y="3681412"/>
            <a:ext cx="3108326" cy="2566988"/>
          </a:xfrm>
        </p:spPr>
        <p:txBody>
          <a:bodyPr>
            <a:noAutofit/>
          </a:bodyPr>
          <a:lstStyle>
            <a:lvl1pPr marL="0" indent="0">
              <a:buFont typeface="Wingdings" panose="05000000000000000000" pitchFamily="2" charset="2"/>
              <a:buNone/>
              <a:defRPr sz="2400" spc="300"/>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1" name="Slide Number Placeholder 5">
            <a:extLst>
              <a:ext uri="{FF2B5EF4-FFF2-40B4-BE49-F238E27FC236}">
                <a16:creationId xmlns:a16="http://schemas.microsoft.com/office/drawing/2014/main" id="{F09E06A6-BFDD-42BD-BA69-2CD3BEF0F73D}"/>
              </a:ext>
            </a:extLst>
          </p:cNvPr>
          <p:cNvSpPr>
            <a:spLocks noGrp="1"/>
          </p:cNvSpPr>
          <p:nvPr>
            <p:ph type="sldNum" sz="quarter" idx="16"/>
          </p:nvPr>
        </p:nvSpPr>
        <p:spPr>
          <a:xfrm>
            <a:off x="11549269" y="6468303"/>
            <a:ext cx="443948" cy="365125"/>
          </a:xfrm>
        </p:spPr>
        <p:txBody>
          <a:bodyPr>
            <a:noAutofit/>
          </a:bodyPr>
          <a:lstStyle/>
          <a:p>
            <a:fld id="{8C2E478F-E849-4A8C-AF1F-CBCC78A7CBFA}" type="slidenum">
              <a:rPr lang="en-US" smtClean="0"/>
              <a:t>‹#›</a:t>
            </a:fld>
            <a:endParaRPr lang="en-US" dirty="0"/>
          </a:p>
        </p:txBody>
      </p:sp>
    </p:spTree>
    <p:extLst>
      <p:ext uri="{BB962C8B-B14F-4D97-AF65-F5344CB8AC3E}">
        <p14:creationId xmlns:p14="http://schemas.microsoft.com/office/powerpoint/2010/main" val="4145592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305F96C-D634-4A69-95EC-3D002BD68752}"/>
              </a:ext>
            </a:extLst>
          </p:cNvPr>
          <p:cNvSpPr>
            <a:spLocks noGrp="1"/>
          </p:cNvSpPr>
          <p:nvPr>
            <p:ph type="title"/>
          </p:nvPr>
        </p:nvSpPr>
        <p:spPr>
          <a:xfrm>
            <a:off x="594519" y="365125"/>
            <a:ext cx="11002962" cy="823913"/>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757E98-D0FB-43E3-98BC-711F6A2F5372}"/>
              </a:ext>
            </a:extLst>
          </p:cNvPr>
          <p:cNvSpPr>
            <a:spLocks noGrp="1"/>
          </p:cNvSpPr>
          <p:nvPr>
            <p:ph type="body" idx="1"/>
          </p:nvPr>
        </p:nvSpPr>
        <p:spPr>
          <a:xfrm>
            <a:off x="594519" y="1365813"/>
            <a:ext cx="10989920" cy="4811150"/>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FA65B72-2E86-4BA3-94F2-3ADFA40B7A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Add a footer</a:t>
            </a:r>
          </a:p>
        </p:txBody>
      </p:sp>
      <p:sp>
        <p:nvSpPr>
          <p:cNvPr id="6" name="Slide Number Placeholder 5">
            <a:extLst>
              <a:ext uri="{FF2B5EF4-FFF2-40B4-BE49-F238E27FC236}">
                <a16:creationId xmlns:a16="http://schemas.microsoft.com/office/drawing/2014/main" id="{73C1F3FD-3DB9-46B7-85E1-E8B8878A4012}"/>
              </a:ext>
            </a:extLst>
          </p:cNvPr>
          <p:cNvSpPr>
            <a:spLocks noGrp="1"/>
          </p:cNvSpPr>
          <p:nvPr>
            <p:ph type="sldNum" sz="quarter" idx="4"/>
          </p:nvPr>
        </p:nvSpPr>
        <p:spPr>
          <a:xfrm>
            <a:off x="11549269" y="6468303"/>
            <a:ext cx="44394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2E478F-E849-4A8C-AF1F-CBCC78A7CBFA}" type="slidenum">
              <a:rPr lang="en-US" smtClean="0"/>
              <a:t>‹#›</a:t>
            </a:fld>
            <a:endParaRPr lang="en-US" dirty="0"/>
          </a:p>
        </p:txBody>
      </p:sp>
    </p:spTree>
    <p:extLst>
      <p:ext uri="{BB962C8B-B14F-4D97-AF65-F5344CB8AC3E}">
        <p14:creationId xmlns:p14="http://schemas.microsoft.com/office/powerpoint/2010/main" val="69282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1" r:id="rId3"/>
    <p:sldLayoutId id="2147483651" r:id="rId4"/>
    <p:sldLayoutId id="2147483660" r:id="rId5"/>
    <p:sldLayoutId id="2147483677" r:id="rId6"/>
    <p:sldLayoutId id="2147483666" r:id="rId7"/>
    <p:sldLayoutId id="2147483679" r:id="rId8"/>
    <p:sldLayoutId id="2147483653" r:id="rId9"/>
    <p:sldLayoutId id="2147483678" r:id="rId10"/>
    <p:sldLayoutId id="2147483680" r:id="rId11"/>
    <p:sldLayoutId id="2147483681" r:id="rId12"/>
  </p:sldLayoutIdLst>
  <p:hf hdr="0" ftr="0" dt="0"/>
  <p:txStyles>
    <p:titleStyle>
      <a:lvl1pPr algn="ctr" defTabSz="914400" rtl="0" eaLnBrk="1" latinLnBrk="0" hangingPunct="1">
        <a:lnSpc>
          <a:spcPct val="10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50000"/>
        </a:lnSpc>
        <a:spcBef>
          <a:spcPts val="1000"/>
        </a:spcBef>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sz="1400" kern="1200">
          <a:solidFill>
            <a:schemeClr val="tx1"/>
          </a:solidFill>
          <a:latin typeface="+mn-lt"/>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customXml" Target="../ink/ink1.xml"/><Relationship Id="rId7" Type="http://schemas.openxmlformats.org/officeDocument/2006/relationships/customXml" Target="../ink/ink3.xml"/><Relationship Id="rId2" Type="http://schemas.openxmlformats.org/officeDocument/2006/relationships/image" Target="../media/image12.png"/><Relationship Id="rId1" Type="http://schemas.openxmlformats.org/officeDocument/2006/relationships/slideLayout" Target="../slideLayouts/slideLayout12.xml"/><Relationship Id="rId6" Type="http://schemas.openxmlformats.org/officeDocument/2006/relationships/image" Target="../media/image14.png"/><Relationship Id="rId5" Type="http://schemas.openxmlformats.org/officeDocument/2006/relationships/customXml" Target="../ink/ink2.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10.xml"/><Relationship Id="rId4" Type="http://schemas.microsoft.com/office/2007/relationships/hdphoto" Target="../media/hdphoto5.wdp"/></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10.xml"/><Relationship Id="rId4" Type="http://schemas.microsoft.com/office/2007/relationships/hdphoto" Target="../media/hdphoto5.wdp"/></Relationships>
</file>

<file path=ppt/slides/_rels/slide2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hyperlink" Target="https://www.publicdomainpictures.net/view-image.php?image=320097&amp;picture=production-technology"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microsoft.com/office/2007/relationships/hdphoto" Target="../media/hdphoto3.wdp"/></Relationships>
</file>

<file path=ppt/slides/_rels/slide30.xml.rels><?xml version="1.0" encoding="UTF-8" standalone="yes"?>
<Relationships xmlns="http://schemas.openxmlformats.org/package/2006/relationships"><Relationship Id="rId8" Type="http://schemas.openxmlformats.org/officeDocument/2006/relationships/hyperlink" Target="https://www.linkedin.com/in/kwameaustin/" TargetMode="External"/><Relationship Id="rId3" Type="http://schemas.microsoft.com/office/2007/relationships/hdphoto" Target="../media/hdphoto1.wdp"/><Relationship Id="rId7" Type="http://schemas.openxmlformats.org/officeDocument/2006/relationships/image" Target="../media/image29.svg"/><Relationship Id="rId2" Type="http://schemas.openxmlformats.org/officeDocument/2006/relationships/image" Target="../media/image1.png"/><Relationship Id="rId1" Type="http://schemas.openxmlformats.org/officeDocument/2006/relationships/slideLayout" Target="../slideLayouts/slideLayout11.xml"/><Relationship Id="rId6" Type="http://schemas.openxmlformats.org/officeDocument/2006/relationships/image" Target="../media/image28.png"/><Relationship Id="rId5" Type="http://schemas.openxmlformats.org/officeDocument/2006/relationships/image" Target="../media/image27.svg"/><Relationship Id="rId4" Type="http://schemas.openxmlformats.org/officeDocument/2006/relationships/image" Target="../media/image26.png"/><Relationship Id="rId9" Type="http://schemas.openxmlformats.org/officeDocument/2006/relationships/hyperlink" Target="https://kwameaustin.wixsite.com/my-site-2" TargetMode="External"/></Relationships>
</file>

<file path=ppt/slides/_rels/slide4.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Placeholder 7" descr="abstract image">
            <a:extLst>
              <a:ext uri="{FF2B5EF4-FFF2-40B4-BE49-F238E27FC236}">
                <a16:creationId xmlns:a16="http://schemas.microsoft.com/office/drawing/2014/main" id="{9AB29DBC-55D3-49D9-BB44-4936739C4B57}"/>
              </a:ext>
            </a:extLst>
          </p:cNvPr>
          <p:cNvPicPr>
            <a:picLocks noGrp="1" noChangeAspect="1"/>
          </p:cNvPicPr>
          <p:nvPr>
            <p:ph type="pic" sz="quarter" idx="10"/>
          </p:nvPr>
        </p:nvPicPr>
        <p:blipFill rotWithShape="1">
          <a:blip r:embed="rId2">
            <a:alphaModFix amt="52000"/>
            <a:extLst>
              <a:ext uri="{BEBA8EAE-BF5A-486C-A8C5-ECC9F3942E4B}">
                <a14:imgProps xmlns:a14="http://schemas.microsoft.com/office/drawing/2010/main">
                  <a14:imgLayer r:embed="rId3">
                    <a14:imgEffect>
                      <a14:saturation sat="0"/>
                    </a14:imgEffect>
                  </a14:imgLayer>
                </a14:imgProps>
              </a:ext>
            </a:extLst>
          </a:blip>
          <a:srcRect/>
          <a:stretch/>
        </p:blipFill>
        <p:spPr/>
      </p:pic>
      <p:sp>
        <p:nvSpPr>
          <p:cNvPr id="9" name="Title 8">
            <a:extLst>
              <a:ext uri="{FF2B5EF4-FFF2-40B4-BE49-F238E27FC236}">
                <a16:creationId xmlns:a16="http://schemas.microsoft.com/office/drawing/2014/main" id="{79DC1498-E692-42BA-B69F-6D37E6CFACA0}"/>
              </a:ext>
            </a:extLst>
          </p:cNvPr>
          <p:cNvSpPr>
            <a:spLocks noGrp="1"/>
          </p:cNvSpPr>
          <p:nvPr>
            <p:ph type="title"/>
          </p:nvPr>
        </p:nvSpPr>
        <p:spPr>
          <a:solidFill>
            <a:schemeClr val="accent6">
              <a:lumMod val="75000"/>
            </a:schemeClr>
          </a:solidFill>
          <a:ln>
            <a:solidFill>
              <a:schemeClr val="accent1">
                <a:lumMod val="40000"/>
                <a:lumOff val="60000"/>
              </a:schemeClr>
            </a:solidFill>
          </a:ln>
        </p:spPr>
        <p:txBody>
          <a:bodyPr/>
          <a:lstStyle/>
          <a:p>
            <a:r>
              <a:rPr lang="en-US" b="1" dirty="0"/>
              <a:t>Python Stock Tracking Project</a:t>
            </a:r>
          </a:p>
        </p:txBody>
      </p:sp>
      <p:sp>
        <p:nvSpPr>
          <p:cNvPr id="3" name="Text Placeholder 2">
            <a:extLst>
              <a:ext uri="{FF2B5EF4-FFF2-40B4-BE49-F238E27FC236}">
                <a16:creationId xmlns:a16="http://schemas.microsoft.com/office/drawing/2014/main" id="{C0AE828D-1E63-455F-949D-0C5454A7FE88}"/>
              </a:ext>
            </a:extLst>
          </p:cNvPr>
          <p:cNvSpPr>
            <a:spLocks noGrp="1"/>
          </p:cNvSpPr>
          <p:nvPr>
            <p:ph type="body" sz="quarter" idx="12"/>
          </p:nvPr>
        </p:nvSpPr>
        <p:spPr/>
        <p:txBody>
          <a:bodyPr/>
          <a:lstStyle/>
          <a:p>
            <a:r>
              <a:rPr lang="en-US" dirty="0"/>
              <a:t>12.15.2023</a:t>
            </a:r>
          </a:p>
        </p:txBody>
      </p:sp>
      <p:sp>
        <p:nvSpPr>
          <p:cNvPr id="7" name="Text Placeholder 6">
            <a:extLst>
              <a:ext uri="{FF2B5EF4-FFF2-40B4-BE49-F238E27FC236}">
                <a16:creationId xmlns:a16="http://schemas.microsoft.com/office/drawing/2014/main" id="{5D865526-EC39-4780-A2A8-274A80A5C19B}"/>
              </a:ext>
            </a:extLst>
          </p:cNvPr>
          <p:cNvSpPr>
            <a:spLocks noGrp="1"/>
          </p:cNvSpPr>
          <p:nvPr>
            <p:ph type="body" idx="1"/>
          </p:nvPr>
        </p:nvSpPr>
        <p:spPr>
          <a:xfrm>
            <a:off x="4038600" y="3608510"/>
            <a:ext cx="4114800" cy="1233654"/>
          </a:xfrm>
        </p:spPr>
        <p:txBody>
          <a:bodyPr/>
          <a:lstStyle/>
          <a:p>
            <a:pPr>
              <a:lnSpc>
                <a:spcPct val="100000"/>
              </a:lnSpc>
            </a:pPr>
            <a:r>
              <a:rPr lang="en-US" dirty="0" err="1"/>
              <a:t>Devry</a:t>
            </a:r>
            <a:r>
              <a:rPr lang="en-US" dirty="0"/>
              <a:t> university</a:t>
            </a:r>
          </a:p>
          <a:p>
            <a:pPr>
              <a:lnSpc>
                <a:spcPct val="100000"/>
              </a:lnSpc>
            </a:pPr>
            <a:r>
              <a:rPr lang="en-US" dirty="0"/>
              <a:t>CEIS 150</a:t>
            </a:r>
          </a:p>
          <a:p>
            <a:pPr>
              <a:lnSpc>
                <a:spcPct val="100000"/>
              </a:lnSpc>
            </a:pPr>
            <a:r>
              <a:rPr lang="en-US" dirty="0"/>
              <a:t>Kwame Austin</a:t>
            </a:r>
          </a:p>
          <a:p>
            <a:endParaRPr lang="en-US" dirty="0"/>
          </a:p>
        </p:txBody>
      </p:sp>
    </p:spTree>
    <p:extLst>
      <p:ext uri="{BB962C8B-B14F-4D97-AF65-F5344CB8AC3E}">
        <p14:creationId xmlns:p14="http://schemas.microsoft.com/office/powerpoint/2010/main" val="39278323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D24B42B-925B-494C-A986-BD85E8117E1E}"/>
              </a:ext>
            </a:extLst>
          </p:cNvPr>
          <p:cNvSpPr>
            <a:spLocks noGrp="1"/>
          </p:cNvSpPr>
          <p:nvPr>
            <p:ph type="title"/>
          </p:nvPr>
        </p:nvSpPr>
        <p:spPr>
          <a:xfrm>
            <a:off x="3067396" y="2236123"/>
            <a:ext cx="9340735" cy="707144"/>
          </a:xfrm>
        </p:spPr>
        <p:txBody>
          <a:bodyPr>
            <a:noAutofit/>
          </a:bodyPr>
          <a:lstStyle/>
          <a:p>
            <a:pPr algn="ctr"/>
            <a:r>
              <a:rPr lang="en-US" sz="2800" dirty="0"/>
              <a:t>Creating a console-based interface</a:t>
            </a:r>
          </a:p>
        </p:txBody>
      </p:sp>
      <p:pic>
        <p:nvPicPr>
          <p:cNvPr id="8" name="Picture Placeholder 7" descr="close up of computer code">
            <a:extLst>
              <a:ext uri="{FF2B5EF4-FFF2-40B4-BE49-F238E27FC236}">
                <a16:creationId xmlns:a16="http://schemas.microsoft.com/office/drawing/2014/main" id="{A596BF19-CC58-4709-B5D6-3FC378FDC7BA}"/>
              </a:ext>
            </a:extLst>
          </p:cNvPr>
          <p:cNvPicPr>
            <a:picLocks noGrp="1" noChangeAspect="1"/>
          </p:cNvPicPr>
          <p:nvPr>
            <p:ph type="pic" sz="quarter" idx="13"/>
          </p:nvPr>
        </p:nvPicPr>
        <p:blipFill rotWithShape="1">
          <a:blip r:embed="rId2">
            <a:extLst>
              <a:ext uri="{BEBA8EAE-BF5A-486C-A8C5-ECC9F3942E4B}">
                <a14:imgProps xmlns:a14="http://schemas.microsoft.com/office/drawing/2010/main">
                  <a14:imgLayer r:embed="rId3">
                    <a14:imgEffect>
                      <a14:saturation sat="0"/>
                    </a14:imgEffect>
                  </a14:imgLayer>
                </a14:imgProps>
              </a:ext>
            </a:extLst>
          </a:blip>
          <a:srcRect l="20370" r="20370"/>
          <a:stretch/>
        </p:blipFill>
        <p:spPr>
          <a:xfrm>
            <a:off x="-2481943" y="0"/>
            <a:ext cx="6096000" cy="6867922"/>
          </a:xfrm>
        </p:spPr>
      </p:pic>
      <p:sp>
        <p:nvSpPr>
          <p:cNvPr id="2" name="Text Placeholder 1">
            <a:extLst>
              <a:ext uri="{FF2B5EF4-FFF2-40B4-BE49-F238E27FC236}">
                <a16:creationId xmlns:a16="http://schemas.microsoft.com/office/drawing/2014/main" id="{B156CAF1-214F-4566-9B0D-DACA1063E8C8}"/>
              </a:ext>
            </a:extLst>
          </p:cNvPr>
          <p:cNvSpPr>
            <a:spLocks noGrp="1"/>
          </p:cNvSpPr>
          <p:nvPr>
            <p:ph type="body" idx="1"/>
          </p:nvPr>
        </p:nvSpPr>
        <p:spPr>
          <a:xfrm>
            <a:off x="5171664" y="3051332"/>
            <a:ext cx="4819997" cy="2451693"/>
          </a:xfrm>
        </p:spPr>
        <p:txBody>
          <a:bodyPr>
            <a:noAutofit/>
          </a:bodyPr>
          <a:lstStyle/>
          <a:p>
            <a:r>
              <a:rPr lang="en-US" cap="none" dirty="0"/>
              <a:t>Objective:</a:t>
            </a:r>
          </a:p>
          <a:p>
            <a:pPr marL="285750" indent="-285750">
              <a:buFont typeface="Arial" panose="020B0604020202020204" pitchFamily="34" charset="0"/>
              <a:buChar char="•"/>
            </a:pPr>
            <a:r>
              <a:rPr lang="en-US" cap="none" dirty="0"/>
              <a:t>Create a menu-driven user interface to add/list/delete stocks and to track price and volume history</a:t>
            </a:r>
          </a:p>
          <a:p>
            <a:pPr marL="285750" indent="-285750">
              <a:buFont typeface="Arial" panose="020B0604020202020204" pitchFamily="34" charset="0"/>
              <a:buChar char="•"/>
            </a:pPr>
            <a:r>
              <a:rPr lang="en-US" cap="none" dirty="0"/>
              <a:t>Create functions to handle menu items</a:t>
            </a:r>
          </a:p>
        </p:txBody>
      </p:sp>
      <p:sp>
        <p:nvSpPr>
          <p:cNvPr id="6" name="Slide Number Placeholder 5">
            <a:extLst>
              <a:ext uri="{FF2B5EF4-FFF2-40B4-BE49-F238E27FC236}">
                <a16:creationId xmlns:a16="http://schemas.microsoft.com/office/drawing/2014/main" id="{FC6A5C12-E784-444E-B868-DE2AE85742BB}"/>
              </a:ext>
            </a:extLst>
          </p:cNvPr>
          <p:cNvSpPr>
            <a:spLocks noGrp="1"/>
          </p:cNvSpPr>
          <p:nvPr>
            <p:ph type="sldNum" sz="quarter" idx="12"/>
          </p:nvPr>
        </p:nvSpPr>
        <p:spPr/>
        <p:txBody>
          <a:bodyPr/>
          <a:lstStyle/>
          <a:p>
            <a:fld id="{8C2E478F-E849-4A8C-AF1F-CBCC78A7CBFA}" type="slidenum">
              <a:rPr lang="en-US" smtClean="0"/>
              <a:t>10</a:t>
            </a:fld>
            <a:endParaRPr lang="en-US" dirty="0"/>
          </a:p>
        </p:txBody>
      </p:sp>
    </p:spTree>
    <p:extLst>
      <p:ext uri="{BB962C8B-B14F-4D97-AF65-F5344CB8AC3E}">
        <p14:creationId xmlns:p14="http://schemas.microsoft.com/office/powerpoint/2010/main" val="23849742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A8908DB7-C3A6-4FCB-9820-CEE02B398C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570DED-E942-4274-A5C5-61D0403EDC64}"/>
              </a:ext>
            </a:extLst>
          </p:cNvPr>
          <p:cNvSpPr>
            <a:spLocks noGrp="1"/>
          </p:cNvSpPr>
          <p:nvPr>
            <p:ph type="title"/>
          </p:nvPr>
        </p:nvSpPr>
        <p:spPr>
          <a:xfrm>
            <a:off x="630936" y="640823"/>
            <a:ext cx="3419856" cy="5583148"/>
          </a:xfrm>
        </p:spPr>
        <p:txBody>
          <a:bodyPr vert="horz" lIns="91440" tIns="45720" rIns="91440" bIns="45720" rtlCol="0" anchor="ctr">
            <a:normAutofit/>
          </a:bodyPr>
          <a:lstStyle/>
          <a:p>
            <a:pPr algn="l">
              <a:lnSpc>
                <a:spcPct val="90000"/>
              </a:lnSpc>
            </a:pPr>
            <a:r>
              <a:rPr lang="en-US" sz="5400" kern="1200" dirty="0">
                <a:solidFill>
                  <a:schemeClr val="tx1"/>
                </a:solidFill>
                <a:latin typeface="+mj-lt"/>
                <a:ea typeface="+mj-ea"/>
                <a:cs typeface="+mj-cs"/>
              </a:rPr>
              <a:t>Adding a stock</a:t>
            </a:r>
          </a:p>
        </p:txBody>
      </p:sp>
      <p:sp>
        <p:nvSpPr>
          <p:cNvPr id="33" name="sketch line">
            <a:extLst>
              <a:ext uri="{FF2B5EF4-FFF2-40B4-BE49-F238E27FC236}">
                <a16:creationId xmlns:a16="http://schemas.microsoft.com/office/drawing/2014/main" id="{535742DD-1B16-4E9D-B715-0D74B4574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267200" y="630936"/>
            <a:ext cx="18288" cy="5590381"/>
          </a:xfrm>
          <a:custGeom>
            <a:avLst/>
            <a:gdLst>
              <a:gd name="connsiteX0" fmla="*/ 0 w 18288"/>
              <a:gd name="connsiteY0" fmla="*/ 0 h 5590381"/>
              <a:gd name="connsiteX1" fmla="*/ 18288 w 18288"/>
              <a:gd name="connsiteY1" fmla="*/ 0 h 5590381"/>
              <a:gd name="connsiteX2" fmla="*/ 18288 w 18288"/>
              <a:gd name="connsiteY2" fmla="*/ 754701 h 5590381"/>
              <a:gd name="connsiteX3" fmla="*/ 18288 w 18288"/>
              <a:gd name="connsiteY3" fmla="*/ 1565307 h 5590381"/>
              <a:gd name="connsiteX4" fmla="*/ 18288 w 18288"/>
              <a:gd name="connsiteY4" fmla="*/ 2152297 h 5590381"/>
              <a:gd name="connsiteX5" fmla="*/ 18288 w 18288"/>
              <a:gd name="connsiteY5" fmla="*/ 2906998 h 5590381"/>
              <a:gd name="connsiteX6" fmla="*/ 18288 w 18288"/>
              <a:gd name="connsiteY6" fmla="*/ 3549892 h 5590381"/>
              <a:gd name="connsiteX7" fmla="*/ 18288 w 18288"/>
              <a:gd name="connsiteY7" fmla="*/ 4080978 h 5590381"/>
              <a:gd name="connsiteX8" fmla="*/ 18288 w 18288"/>
              <a:gd name="connsiteY8" fmla="*/ 4835680 h 5590381"/>
              <a:gd name="connsiteX9" fmla="*/ 18288 w 18288"/>
              <a:gd name="connsiteY9" fmla="*/ 5590381 h 5590381"/>
              <a:gd name="connsiteX10" fmla="*/ 0 w 18288"/>
              <a:gd name="connsiteY10" fmla="*/ 5590381 h 5590381"/>
              <a:gd name="connsiteX11" fmla="*/ 0 w 18288"/>
              <a:gd name="connsiteY11" fmla="*/ 4835680 h 5590381"/>
              <a:gd name="connsiteX12" fmla="*/ 0 w 18288"/>
              <a:gd name="connsiteY12" fmla="*/ 4304593 h 5590381"/>
              <a:gd name="connsiteX13" fmla="*/ 0 w 18288"/>
              <a:gd name="connsiteY13" fmla="*/ 3773507 h 5590381"/>
              <a:gd name="connsiteX14" fmla="*/ 0 w 18288"/>
              <a:gd name="connsiteY14" fmla="*/ 3186517 h 5590381"/>
              <a:gd name="connsiteX15" fmla="*/ 0 w 18288"/>
              <a:gd name="connsiteY15" fmla="*/ 2487720 h 5590381"/>
              <a:gd name="connsiteX16" fmla="*/ 0 w 18288"/>
              <a:gd name="connsiteY16" fmla="*/ 1956633 h 5590381"/>
              <a:gd name="connsiteX17" fmla="*/ 0 w 18288"/>
              <a:gd name="connsiteY17" fmla="*/ 1425547 h 5590381"/>
              <a:gd name="connsiteX18" fmla="*/ 0 w 18288"/>
              <a:gd name="connsiteY18" fmla="*/ 614942 h 5590381"/>
              <a:gd name="connsiteX19" fmla="*/ 0 w 18288"/>
              <a:gd name="connsiteY19" fmla="*/ 0 h 559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288" h="5590381" fill="none" extrusionOk="0">
                <a:moveTo>
                  <a:pt x="0" y="0"/>
                </a:moveTo>
                <a:cubicBezTo>
                  <a:pt x="7726" y="-435"/>
                  <a:pt x="14198" y="437"/>
                  <a:pt x="18288" y="0"/>
                </a:cubicBezTo>
                <a:cubicBezTo>
                  <a:pt x="-5226" y="225076"/>
                  <a:pt x="46275" y="562283"/>
                  <a:pt x="18288" y="754701"/>
                </a:cubicBezTo>
                <a:cubicBezTo>
                  <a:pt x="-9699" y="947119"/>
                  <a:pt x="30081" y="1239251"/>
                  <a:pt x="18288" y="1565307"/>
                </a:cubicBezTo>
                <a:cubicBezTo>
                  <a:pt x="6495" y="1891363"/>
                  <a:pt x="7160" y="1999140"/>
                  <a:pt x="18288" y="2152297"/>
                </a:cubicBezTo>
                <a:cubicBezTo>
                  <a:pt x="29417" y="2305454"/>
                  <a:pt x="28705" y="2598333"/>
                  <a:pt x="18288" y="2906998"/>
                </a:cubicBezTo>
                <a:cubicBezTo>
                  <a:pt x="7871" y="3215663"/>
                  <a:pt x="35263" y="3327412"/>
                  <a:pt x="18288" y="3549892"/>
                </a:cubicBezTo>
                <a:cubicBezTo>
                  <a:pt x="1313" y="3772372"/>
                  <a:pt x="38561" y="3843836"/>
                  <a:pt x="18288" y="4080978"/>
                </a:cubicBezTo>
                <a:cubicBezTo>
                  <a:pt x="-1985" y="4318120"/>
                  <a:pt x="-3806" y="4511166"/>
                  <a:pt x="18288" y="4835680"/>
                </a:cubicBezTo>
                <a:cubicBezTo>
                  <a:pt x="40382" y="5160194"/>
                  <a:pt x="-13070" y="5401748"/>
                  <a:pt x="18288" y="5590381"/>
                </a:cubicBezTo>
                <a:cubicBezTo>
                  <a:pt x="12010" y="5589863"/>
                  <a:pt x="6799" y="5589982"/>
                  <a:pt x="0" y="5590381"/>
                </a:cubicBezTo>
                <a:cubicBezTo>
                  <a:pt x="-6480" y="5250523"/>
                  <a:pt x="-32148" y="5052531"/>
                  <a:pt x="0" y="4835680"/>
                </a:cubicBezTo>
                <a:cubicBezTo>
                  <a:pt x="32148" y="4618829"/>
                  <a:pt x="5352" y="4496374"/>
                  <a:pt x="0" y="4304593"/>
                </a:cubicBezTo>
                <a:cubicBezTo>
                  <a:pt x="-5352" y="4112812"/>
                  <a:pt x="9645" y="3919423"/>
                  <a:pt x="0" y="3773507"/>
                </a:cubicBezTo>
                <a:cubicBezTo>
                  <a:pt x="-9645" y="3627591"/>
                  <a:pt x="-10654" y="3330687"/>
                  <a:pt x="0" y="3186517"/>
                </a:cubicBezTo>
                <a:cubicBezTo>
                  <a:pt x="10654" y="3042347"/>
                  <a:pt x="18181" y="2635923"/>
                  <a:pt x="0" y="2487720"/>
                </a:cubicBezTo>
                <a:cubicBezTo>
                  <a:pt x="-18181" y="2339517"/>
                  <a:pt x="-7947" y="2113537"/>
                  <a:pt x="0" y="1956633"/>
                </a:cubicBezTo>
                <a:cubicBezTo>
                  <a:pt x="7947" y="1799729"/>
                  <a:pt x="-15145" y="1657735"/>
                  <a:pt x="0" y="1425547"/>
                </a:cubicBezTo>
                <a:cubicBezTo>
                  <a:pt x="15145" y="1193359"/>
                  <a:pt x="-23832" y="948054"/>
                  <a:pt x="0" y="614942"/>
                </a:cubicBezTo>
                <a:cubicBezTo>
                  <a:pt x="23832" y="281831"/>
                  <a:pt x="2816" y="129878"/>
                  <a:pt x="0" y="0"/>
                </a:cubicBezTo>
                <a:close/>
              </a:path>
              <a:path w="18288" h="5590381" stroke="0" extrusionOk="0">
                <a:moveTo>
                  <a:pt x="0" y="0"/>
                </a:moveTo>
                <a:cubicBezTo>
                  <a:pt x="5871" y="848"/>
                  <a:pt x="11713" y="-200"/>
                  <a:pt x="18288" y="0"/>
                </a:cubicBezTo>
                <a:cubicBezTo>
                  <a:pt x="41141" y="165299"/>
                  <a:pt x="3613" y="427555"/>
                  <a:pt x="18288" y="698798"/>
                </a:cubicBezTo>
                <a:cubicBezTo>
                  <a:pt x="32963" y="970041"/>
                  <a:pt x="19680" y="1226199"/>
                  <a:pt x="18288" y="1397595"/>
                </a:cubicBezTo>
                <a:cubicBezTo>
                  <a:pt x="16896" y="1568991"/>
                  <a:pt x="38798" y="1794517"/>
                  <a:pt x="18288" y="2152297"/>
                </a:cubicBezTo>
                <a:cubicBezTo>
                  <a:pt x="-2222" y="2510077"/>
                  <a:pt x="40846" y="2594424"/>
                  <a:pt x="18288" y="2739287"/>
                </a:cubicBezTo>
                <a:cubicBezTo>
                  <a:pt x="-4270" y="2884150"/>
                  <a:pt x="27117" y="3129706"/>
                  <a:pt x="18288" y="3493988"/>
                </a:cubicBezTo>
                <a:cubicBezTo>
                  <a:pt x="9459" y="3858270"/>
                  <a:pt x="54201" y="4041447"/>
                  <a:pt x="18288" y="4304593"/>
                </a:cubicBezTo>
                <a:cubicBezTo>
                  <a:pt x="-17625" y="4567740"/>
                  <a:pt x="49627" y="5149125"/>
                  <a:pt x="18288" y="5590381"/>
                </a:cubicBezTo>
                <a:cubicBezTo>
                  <a:pt x="10860" y="5590744"/>
                  <a:pt x="7568" y="5590157"/>
                  <a:pt x="0" y="5590381"/>
                </a:cubicBezTo>
                <a:cubicBezTo>
                  <a:pt x="36767" y="5266821"/>
                  <a:pt x="-16223" y="5116146"/>
                  <a:pt x="0" y="4835680"/>
                </a:cubicBezTo>
                <a:cubicBezTo>
                  <a:pt x="16223" y="4555214"/>
                  <a:pt x="-16316" y="4356490"/>
                  <a:pt x="0" y="4136882"/>
                </a:cubicBezTo>
                <a:cubicBezTo>
                  <a:pt x="16316" y="3917274"/>
                  <a:pt x="8005" y="3773465"/>
                  <a:pt x="0" y="3549892"/>
                </a:cubicBezTo>
                <a:cubicBezTo>
                  <a:pt x="-8005" y="3326319"/>
                  <a:pt x="27623" y="3052456"/>
                  <a:pt x="0" y="2851094"/>
                </a:cubicBezTo>
                <a:cubicBezTo>
                  <a:pt x="-27623" y="2649732"/>
                  <a:pt x="5614" y="2455815"/>
                  <a:pt x="0" y="2264104"/>
                </a:cubicBezTo>
                <a:cubicBezTo>
                  <a:pt x="-5614" y="2072393"/>
                  <a:pt x="22598" y="1990723"/>
                  <a:pt x="0" y="1733018"/>
                </a:cubicBezTo>
                <a:cubicBezTo>
                  <a:pt x="-22598" y="1475313"/>
                  <a:pt x="-6965" y="1369123"/>
                  <a:pt x="0" y="1090124"/>
                </a:cubicBezTo>
                <a:cubicBezTo>
                  <a:pt x="6965" y="811125"/>
                  <a:pt x="-19273" y="50704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3114097614">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Placeholder 3">
            <a:extLst>
              <a:ext uri="{FF2B5EF4-FFF2-40B4-BE49-F238E27FC236}">
                <a16:creationId xmlns:a16="http://schemas.microsoft.com/office/drawing/2014/main" id="{D20D9FCB-9605-925B-1C47-4B2C4C4719B5}"/>
              </a:ext>
            </a:extLst>
          </p:cNvPr>
          <p:cNvPicPr>
            <a:picLocks noGrp="1" noChangeAspect="1"/>
          </p:cNvPicPr>
          <p:nvPr>
            <p:ph type="pic" idx="1"/>
          </p:nvPr>
        </p:nvPicPr>
        <p:blipFill rotWithShape="1">
          <a:blip r:embed="rId2"/>
          <a:srcRect l="616" r="-255"/>
          <a:stretch/>
        </p:blipFill>
        <p:spPr>
          <a:xfrm>
            <a:off x="4463333" y="1208313"/>
            <a:ext cx="7691066" cy="3328781"/>
          </a:xfrm>
          <a:prstGeom prst="rect">
            <a:avLst/>
          </a:prstGeom>
        </p:spPr>
      </p:pic>
      <p:sp>
        <p:nvSpPr>
          <p:cNvPr id="7" name="Text Placeholder 6">
            <a:extLst>
              <a:ext uri="{FF2B5EF4-FFF2-40B4-BE49-F238E27FC236}">
                <a16:creationId xmlns:a16="http://schemas.microsoft.com/office/drawing/2014/main" id="{FADDAB32-E602-42AB-85E5-81A683738955}"/>
              </a:ext>
            </a:extLst>
          </p:cNvPr>
          <p:cNvSpPr>
            <a:spLocks noGrp="1"/>
          </p:cNvSpPr>
          <p:nvPr>
            <p:ph type="body" sz="half" idx="2"/>
          </p:nvPr>
        </p:nvSpPr>
        <p:spPr>
          <a:xfrm>
            <a:off x="4654296" y="4798577"/>
            <a:ext cx="6894576" cy="1428487"/>
          </a:xfrm>
        </p:spPr>
        <p:txBody>
          <a:bodyPr vert="horz" lIns="91440" tIns="45720" rIns="91440" bIns="45720" rtlCol="0" anchor="t">
            <a:normAutofit/>
          </a:bodyPr>
          <a:lstStyle/>
          <a:p>
            <a:pPr indent="-228600">
              <a:lnSpc>
                <a:spcPct val="90000"/>
              </a:lnSpc>
              <a:buFont typeface="Arial" panose="020B0604020202020204" pitchFamily="34" charset="0"/>
              <a:buChar char="•"/>
            </a:pPr>
            <a:r>
              <a:rPr lang="en-US" sz="2200" dirty="0"/>
              <a:t>Screen shot of shows the Stock Program working adding a stock.</a:t>
            </a:r>
          </a:p>
          <a:p>
            <a:pPr indent="-228600">
              <a:lnSpc>
                <a:spcPct val="90000"/>
              </a:lnSpc>
              <a:buFont typeface="Arial" panose="020B0604020202020204" pitchFamily="34" charset="0"/>
              <a:buChar char="•"/>
            </a:pPr>
            <a:endParaRPr lang="en-US" sz="2200" dirty="0"/>
          </a:p>
          <a:p>
            <a:pPr indent="-228600">
              <a:lnSpc>
                <a:spcPct val="90000"/>
              </a:lnSpc>
              <a:buFont typeface="Arial" panose="020B0604020202020204" pitchFamily="34" charset="0"/>
              <a:buChar char="•"/>
            </a:pPr>
            <a:endParaRPr lang="en-US" sz="2200" dirty="0"/>
          </a:p>
        </p:txBody>
      </p:sp>
      <p:sp>
        <p:nvSpPr>
          <p:cNvPr id="3" name="Rectangle 2">
            <a:extLst>
              <a:ext uri="{FF2B5EF4-FFF2-40B4-BE49-F238E27FC236}">
                <a16:creationId xmlns:a16="http://schemas.microsoft.com/office/drawing/2014/main" id="{0702C553-5CFA-F706-666B-73C296015B2B}"/>
              </a:ext>
            </a:extLst>
          </p:cNvPr>
          <p:cNvSpPr/>
          <p:nvPr/>
        </p:nvSpPr>
        <p:spPr>
          <a:xfrm>
            <a:off x="9258300" y="3538991"/>
            <a:ext cx="2302764" cy="935038"/>
          </a:xfrm>
          <a:prstGeom prst="rect">
            <a:avLst/>
          </a:prstGeom>
          <a:noFill/>
          <a:ln w="28575">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Arrow Connector 4">
            <a:extLst>
              <a:ext uri="{FF2B5EF4-FFF2-40B4-BE49-F238E27FC236}">
                <a16:creationId xmlns:a16="http://schemas.microsoft.com/office/drawing/2014/main" id="{325FD301-42CF-F9AE-E445-052354AB257A}"/>
              </a:ext>
            </a:extLst>
          </p:cNvPr>
          <p:cNvCxnSpPr>
            <a:cxnSpLocks/>
          </p:cNvCxnSpPr>
          <p:nvPr/>
        </p:nvCxnSpPr>
        <p:spPr>
          <a:xfrm flipV="1">
            <a:off x="8866741" y="4474029"/>
            <a:ext cx="353958" cy="36537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41506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70DED-E942-4274-A5C5-61D0403EDC64}"/>
              </a:ext>
            </a:extLst>
          </p:cNvPr>
          <p:cNvSpPr>
            <a:spLocks noGrp="1"/>
          </p:cNvSpPr>
          <p:nvPr>
            <p:ph type="title"/>
          </p:nvPr>
        </p:nvSpPr>
        <p:spPr>
          <a:xfrm>
            <a:off x="630936" y="640823"/>
            <a:ext cx="3419856" cy="5583148"/>
          </a:xfrm>
        </p:spPr>
        <p:txBody>
          <a:bodyPr vert="horz" lIns="91440" tIns="45720" rIns="91440" bIns="45720" rtlCol="0" anchor="ctr">
            <a:normAutofit/>
          </a:bodyPr>
          <a:lstStyle/>
          <a:p>
            <a:pPr algn="l">
              <a:lnSpc>
                <a:spcPct val="90000"/>
              </a:lnSpc>
            </a:pPr>
            <a:r>
              <a:rPr lang="en-US" sz="5400" kern="1200" dirty="0">
                <a:solidFill>
                  <a:schemeClr val="tx1"/>
                </a:solidFill>
                <a:latin typeface="+mj-lt"/>
                <a:ea typeface="+mj-ea"/>
                <a:cs typeface="+mj-cs"/>
              </a:rPr>
              <a:t>Listing stocks</a:t>
            </a:r>
          </a:p>
        </p:txBody>
      </p:sp>
      <p:pic>
        <p:nvPicPr>
          <p:cNvPr id="4" name="Picture Placeholder 3">
            <a:extLst>
              <a:ext uri="{FF2B5EF4-FFF2-40B4-BE49-F238E27FC236}">
                <a16:creationId xmlns:a16="http://schemas.microsoft.com/office/drawing/2014/main" id="{D20D9FCB-9605-925B-1C47-4B2C4C4719B5}"/>
              </a:ext>
            </a:extLst>
          </p:cNvPr>
          <p:cNvPicPr>
            <a:picLocks noGrp="1" noChangeAspect="1"/>
          </p:cNvPicPr>
          <p:nvPr>
            <p:ph type="pic" idx="1"/>
          </p:nvPr>
        </p:nvPicPr>
        <p:blipFill rotWithShape="1">
          <a:blip r:embed="rId2"/>
          <a:srcRect l="352" r="2194"/>
          <a:stretch/>
        </p:blipFill>
        <p:spPr>
          <a:xfrm>
            <a:off x="3853544" y="710293"/>
            <a:ext cx="8184710" cy="3826802"/>
          </a:xfrm>
          <a:prstGeom prst="rect">
            <a:avLst/>
          </a:prstGeom>
        </p:spPr>
      </p:pic>
      <p:sp>
        <p:nvSpPr>
          <p:cNvPr id="7" name="Text Placeholder 6">
            <a:extLst>
              <a:ext uri="{FF2B5EF4-FFF2-40B4-BE49-F238E27FC236}">
                <a16:creationId xmlns:a16="http://schemas.microsoft.com/office/drawing/2014/main" id="{FADDAB32-E602-42AB-85E5-81A683738955}"/>
              </a:ext>
            </a:extLst>
          </p:cNvPr>
          <p:cNvSpPr>
            <a:spLocks noGrp="1"/>
          </p:cNvSpPr>
          <p:nvPr>
            <p:ph type="body" sz="half" idx="2"/>
          </p:nvPr>
        </p:nvSpPr>
        <p:spPr>
          <a:xfrm>
            <a:off x="4654296" y="4798577"/>
            <a:ext cx="6894576" cy="1428487"/>
          </a:xfrm>
        </p:spPr>
        <p:txBody>
          <a:bodyPr vert="horz" lIns="91440" tIns="45720" rIns="91440" bIns="45720" rtlCol="0" anchor="t">
            <a:normAutofit/>
          </a:bodyPr>
          <a:lstStyle/>
          <a:p>
            <a:pPr indent="-228600">
              <a:lnSpc>
                <a:spcPct val="90000"/>
              </a:lnSpc>
              <a:buFont typeface="Arial" panose="020B0604020202020204" pitchFamily="34" charset="0"/>
              <a:buChar char="•"/>
            </a:pPr>
            <a:r>
              <a:rPr lang="en-US" sz="2200" dirty="0"/>
              <a:t>Screen shot of shows Stock Program listing stocks.</a:t>
            </a:r>
          </a:p>
          <a:p>
            <a:pPr indent="-228600">
              <a:lnSpc>
                <a:spcPct val="90000"/>
              </a:lnSpc>
              <a:buFont typeface="Arial" panose="020B0604020202020204" pitchFamily="34" charset="0"/>
              <a:buChar char="•"/>
            </a:pPr>
            <a:endParaRPr lang="en-US" sz="2200" dirty="0"/>
          </a:p>
          <a:p>
            <a:pPr indent="-228600">
              <a:lnSpc>
                <a:spcPct val="90000"/>
              </a:lnSpc>
              <a:buFont typeface="Arial" panose="020B0604020202020204" pitchFamily="34" charset="0"/>
              <a:buChar char="•"/>
            </a:pPr>
            <a:endParaRPr lang="en-US" sz="2200" dirty="0"/>
          </a:p>
        </p:txBody>
      </p:sp>
      <p:cxnSp>
        <p:nvCxnSpPr>
          <p:cNvPr id="5" name="Straight Arrow Connector 4">
            <a:extLst>
              <a:ext uri="{FF2B5EF4-FFF2-40B4-BE49-F238E27FC236}">
                <a16:creationId xmlns:a16="http://schemas.microsoft.com/office/drawing/2014/main" id="{20542E5D-CF70-480E-2906-F0BD4AF24F55}"/>
              </a:ext>
            </a:extLst>
          </p:cNvPr>
          <p:cNvCxnSpPr>
            <a:cxnSpLocks/>
          </p:cNvCxnSpPr>
          <p:nvPr/>
        </p:nvCxnSpPr>
        <p:spPr>
          <a:xfrm flipV="1">
            <a:off x="9748157" y="4433207"/>
            <a:ext cx="236764" cy="45720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B0E4FB5E-9367-F0C2-7B4D-FC8AAD3E2DFA}"/>
              </a:ext>
            </a:extLst>
          </p:cNvPr>
          <p:cNvSpPr/>
          <p:nvPr/>
        </p:nvSpPr>
        <p:spPr>
          <a:xfrm>
            <a:off x="9176657" y="3739243"/>
            <a:ext cx="1853293" cy="628650"/>
          </a:xfrm>
          <a:prstGeom prst="rect">
            <a:avLst/>
          </a:prstGeom>
          <a:noFill/>
          <a:ln w="28575">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576418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70DED-E942-4274-A5C5-61D0403EDC64}"/>
              </a:ext>
            </a:extLst>
          </p:cNvPr>
          <p:cNvSpPr>
            <a:spLocks noGrp="1"/>
          </p:cNvSpPr>
          <p:nvPr>
            <p:ph type="title"/>
          </p:nvPr>
        </p:nvSpPr>
        <p:spPr>
          <a:xfrm>
            <a:off x="630936" y="640823"/>
            <a:ext cx="3419856" cy="5583148"/>
          </a:xfrm>
        </p:spPr>
        <p:txBody>
          <a:bodyPr vert="horz" lIns="91440" tIns="45720" rIns="91440" bIns="45720" rtlCol="0" anchor="ctr">
            <a:normAutofit/>
          </a:bodyPr>
          <a:lstStyle/>
          <a:p>
            <a:pPr algn="l">
              <a:lnSpc>
                <a:spcPct val="90000"/>
              </a:lnSpc>
            </a:pPr>
            <a:r>
              <a:rPr lang="en-US" sz="5400" kern="1200" dirty="0">
                <a:solidFill>
                  <a:schemeClr val="tx1"/>
                </a:solidFill>
                <a:latin typeface="+mj-lt"/>
                <a:ea typeface="+mj-ea"/>
                <a:cs typeface="+mj-cs"/>
              </a:rPr>
              <a:t>Daily data</a:t>
            </a:r>
          </a:p>
        </p:txBody>
      </p:sp>
      <p:pic>
        <p:nvPicPr>
          <p:cNvPr id="4" name="Picture Placeholder 3">
            <a:extLst>
              <a:ext uri="{FF2B5EF4-FFF2-40B4-BE49-F238E27FC236}">
                <a16:creationId xmlns:a16="http://schemas.microsoft.com/office/drawing/2014/main" id="{D20D9FCB-9605-925B-1C47-4B2C4C4719B5}"/>
              </a:ext>
            </a:extLst>
          </p:cNvPr>
          <p:cNvPicPr>
            <a:picLocks noGrp="1" noChangeAspect="1"/>
          </p:cNvPicPr>
          <p:nvPr>
            <p:ph type="pic" idx="1"/>
          </p:nvPr>
        </p:nvPicPr>
        <p:blipFill rotWithShape="1">
          <a:blip r:embed="rId2"/>
          <a:srcRect l="-890" r="5526"/>
          <a:stretch/>
        </p:blipFill>
        <p:spPr>
          <a:xfrm>
            <a:off x="4473050" y="1212431"/>
            <a:ext cx="7364184" cy="3349157"/>
          </a:xfrm>
          <a:prstGeom prst="rect">
            <a:avLst/>
          </a:prstGeom>
        </p:spPr>
      </p:pic>
      <p:sp>
        <p:nvSpPr>
          <p:cNvPr id="7" name="Text Placeholder 6">
            <a:extLst>
              <a:ext uri="{FF2B5EF4-FFF2-40B4-BE49-F238E27FC236}">
                <a16:creationId xmlns:a16="http://schemas.microsoft.com/office/drawing/2014/main" id="{FADDAB32-E602-42AB-85E5-81A683738955}"/>
              </a:ext>
            </a:extLst>
          </p:cNvPr>
          <p:cNvSpPr>
            <a:spLocks noGrp="1"/>
          </p:cNvSpPr>
          <p:nvPr>
            <p:ph type="body" sz="half" idx="2"/>
          </p:nvPr>
        </p:nvSpPr>
        <p:spPr>
          <a:xfrm>
            <a:off x="4654296" y="4798577"/>
            <a:ext cx="6894576" cy="1428487"/>
          </a:xfrm>
        </p:spPr>
        <p:txBody>
          <a:bodyPr vert="horz" lIns="91440" tIns="45720" rIns="91440" bIns="45720" rtlCol="0" anchor="t">
            <a:normAutofit/>
          </a:bodyPr>
          <a:lstStyle/>
          <a:p>
            <a:pPr indent="-228600">
              <a:lnSpc>
                <a:spcPct val="90000"/>
              </a:lnSpc>
              <a:buFont typeface="Arial" panose="020B0604020202020204" pitchFamily="34" charset="0"/>
              <a:buChar char="•"/>
            </a:pPr>
            <a:r>
              <a:rPr lang="en-US" sz="2200" dirty="0"/>
              <a:t>Screen shot of shows Stock program displaying daily stock data.</a:t>
            </a:r>
          </a:p>
          <a:p>
            <a:pPr indent="-228600">
              <a:lnSpc>
                <a:spcPct val="90000"/>
              </a:lnSpc>
              <a:buFont typeface="Arial" panose="020B0604020202020204" pitchFamily="34" charset="0"/>
              <a:buChar char="•"/>
            </a:pPr>
            <a:endParaRPr lang="en-US" sz="2200" dirty="0"/>
          </a:p>
          <a:p>
            <a:pPr indent="-228600">
              <a:lnSpc>
                <a:spcPct val="90000"/>
              </a:lnSpc>
              <a:buFont typeface="Arial" panose="020B0604020202020204" pitchFamily="34" charset="0"/>
              <a:buChar char="•"/>
            </a:pPr>
            <a:endParaRPr lang="en-US" sz="2200" dirty="0"/>
          </a:p>
        </p:txBody>
      </p:sp>
      <p:sp>
        <p:nvSpPr>
          <p:cNvPr id="3" name="Rectangle 2">
            <a:extLst>
              <a:ext uri="{FF2B5EF4-FFF2-40B4-BE49-F238E27FC236}">
                <a16:creationId xmlns:a16="http://schemas.microsoft.com/office/drawing/2014/main" id="{A4AA7C54-73B5-A04B-FF94-FEFA265F8CC3}"/>
              </a:ext>
            </a:extLst>
          </p:cNvPr>
          <p:cNvSpPr/>
          <p:nvPr/>
        </p:nvSpPr>
        <p:spPr>
          <a:xfrm>
            <a:off x="9307286" y="2887009"/>
            <a:ext cx="2375807" cy="1211462"/>
          </a:xfrm>
          <a:prstGeom prst="rect">
            <a:avLst/>
          </a:prstGeom>
          <a:noFill/>
          <a:ln w="28575">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Arrow Connector 4">
            <a:extLst>
              <a:ext uri="{FF2B5EF4-FFF2-40B4-BE49-F238E27FC236}">
                <a16:creationId xmlns:a16="http://schemas.microsoft.com/office/drawing/2014/main" id="{6E7DE230-3E80-7476-51E6-D2708A75BE41}"/>
              </a:ext>
            </a:extLst>
          </p:cNvPr>
          <p:cNvCxnSpPr>
            <a:cxnSpLocks/>
          </p:cNvCxnSpPr>
          <p:nvPr/>
        </p:nvCxnSpPr>
        <p:spPr>
          <a:xfrm flipV="1">
            <a:off x="9699171" y="4237264"/>
            <a:ext cx="285750" cy="56131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90779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D24B42B-925B-494C-A986-BD85E8117E1E}"/>
              </a:ext>
            </a:extLst>
          </p:cNvPr>
          <p:cNvSpPr>
            <a:spLocks noGrp="1"/>
          </p:cNvSpPr>
          <p:nvPr>
            <p:ph type="title"/>
          </p:nvPr>
        </p:nvSpPr>
        <p:spPr>
          <a:xfrm>
            <a:off x="3067396" y="2236123"/>
            <a:ext cx="9340735" cy="707144"/>
          </a:xfrm>
        </p:spPr>
        <p:txBody>
          <a:bodyPr>
            <a:noAutofit/>
          </a:bodyPr>
          <a:lstStyle/>
          <a:p>
            <a:pPr algn="ctr"/>
            <a:r>
              <a:rPr lang="en-US" sz="2800" dirty="0"/>
              <a:t>Inheritance summary report</a:t>
            </a:r>
          </a:p>
        </p:txBody>
      </p:sp>
      <p:pic>
        <p:nvPicPr>
          <p:cNvPr id="8" name="Picture Placeholder 7" descr="close up of computer code">
            <a:extLst>
              <a:ext uri="{FF2B5EF4-FFF2-40B4-BE49-F238E27FC236}">
                <a16:creationId xmlns:a16="http://schemas.microsoft.com/office/drawing/2014/main" id="{A596BF19-CC58-4709-B5D6-3FC378FDC7BA}"/>
              </a:ext>
            </a:extLst>
          </p:cNvPr>
          <p:cNvPicPr>
            <a:picLocks noGrp="1" noChangeAspect="1"/>
          </p:cNvPicPr>
          <p:nvPr>
            <p:ph type="pic" sz="quarter" idx="13"/>
          </p:nvPr>
        </p:nvPicPr>
        <p:blipFill rotWithShape="1">
          <a:blip r:embed="rId2">
            <a:extLst>
              <a:ext uri="{BEBA8EAE-BF5A-486C-A8C5-ECC9F3942E4B}">
                <a14:imgProps xmlns:a14="http://schemas.microsoft.com/office/drawing/2010/main">
                  <a14:imgLayer r:embed="rId3">
                    <a14:imgEffect>
                      <a14:saturation sat="0"/>
                    </a14:imgEffect>
                  </a14:imgLayer>
                </a14:imgProps>
              </a:ext>
            </a:extLst>
          </a:blip>
          <a:srcRect l="20370" r="20370"/>
          <a:stretch/>
        </p:blipFill>
        <p:spPr>
          <a:xfrm>
            <a:off x="-2481943" y="0"/>
            <a:ext cx="6096000" cy="6867922"/>
          </a:xfrm>
        </p:spPr>
      </p:pic>
      <p:sp>
        <p:nvSpPr>
          <p:cNvPr id="2" name="Text Placeholder 1">
            <a:extLst>
              <a:ext uri="{FF2B5EF4-FFF2-40B4-BE49-F238E27FC236}">
                <a16:creationId xmlns:a16="http://schemas.microsoft.com/office/drawing/2014/main" id="{B156CAF1-214F-4566-9B0D-DACA1063E8C8}"/>
              </a:ext>
            </a:extLst>
          </p:cNvPr>
          <p:cNvSpPr>
            <a:spLocks noGrp="1"/>
          </p:cNvSpPr>
          <p:nvPr>
            <p:ph type="body" idx="1"/>
          </p:nvPr>
        </p:nvSpPr>
        <p:spPr>
          <a:xfrm>
            <a:off x="5171664" y="3051332"/>
            <a:ext cx="4819997" cy="2451693"/>
          </a:xfrm>
        </p:spPr>
        <p:txBody>
          <a:bodyPr>
            <a:noAutofit/>
          </a:bodyPr>
          <a:lstStyle/>
          <a:p>
            <a:r>
              <a:rPr lang="en-US" cap="none" dirty="0"/>
              <a:t>Objective:</a:t>
            </a:r>
          </a:p>
          <a:p>
            <a:pPr marL="285750" indent="-285750">
              <a:buFont typeface="Arial" panose="020B0604020202020204" pitchFamily="34" charset="0"/>
              <a:buChar char="•"/>
            </a:pPr>
            <a:r>
              <a:rPr lang="en-US" cap="none" dirty="0"/>
              <a:t>Implement inheritance in the stock program</a:t>
            </a:r>
          </a:p>
          <a:p>
            <a:pPr marL="285750" indent="-285750">
              <a:buFont typeface="Arial" panose="020B0604020202020204" pitchFamily="34" charset="0"/>
              <a:buChar char="•"/>
            </a:pPr>
            <a:r>
              <a:rPr lang="en-US" cap="none" dirty="0"/>
              <a:t>Create three classes</a:t>
            </a:r>
          </a:p>
          <a:p>
            <a:pPr marL="285750" indent="-285750">
              <a:buFont typeface="Arial" panose="020B0604020202020204" pitchFamily="34" charset="0"/>
              <a:buChar char="•"/>
            </a:pPr>
            <a:r>
              <a:rPr lang="en-US" cap="none" dirty="0"/>
              <a:t>Run Unit Test</a:t>
            </a:r>
          </a:p>
        </p:txBody>
      </p:sp>
      <p:sp>
        <p:nvSpPr>
          <p:cNvPr id="6" name="Slide Number Placeholder 5">
            <a:extLst>
              <a:ext uri="{FF2B5EF4-FFF2-40B4-BE49-F238E27FC236}">
                <a16:creationId xmlns:a16="http://schemas.microsoft.com/office/drawing/2014/main" id="{FC6A5C12-E784-444E-B868-DE2AE85742BB}"/>
              </a:ext>
            </a:extLst>
          </p:cNvPr>
          <p:cNvSpPr>
            <a:spLocks noGrp="1"/>
          </p:cNvSpPr>
          <p:nvPr>
            <p:ph type="sldNum" sz="quarter" idx="12"/>
          </p:nvPr>
        </p:nvSpPr>
        <p:spPr/>
        <p:txBody>
          <a:bodyPr/>
          <a:lstStyle/>
          <a:p>
            <a:fld id="{8C2E478F-E849-4A8C-AF1F-CBCC78A7CBFA}" type="slidenum">
              <a:rPr lang="en-US" smtClean="0"/>
              <a:t>14</a:t>
            </a:fld>
            <a:endParaRPr lang="en-US" dirty="0"/>
          </a:p>
        </p:txBody>
      </p:sp>
    </p:spTree>
    <p:extLst>
      <p:ext uri="{BB962C8B-B14F-4D97-AF65-F5344CB8AC3E}">
        <p14:creationId xmlns:p14="http://schemas.microsoft.com/office/powerpoint/2010/main" val="39413113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A8908DB7-C3A6-4FCB-9820-CEE02B398C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570DED-E942-4274-A5C5-61D0403EDC64}"/>
              </a:ext>
            </a:extLst>
          </p:cNvPr>
          <p:cNvSpPr>
            <a:spLocks noGrp="1"/>
          </p:cNvSpPr>
          <p:nvPr>
            <p:ph type="title"/>
          </p:nvPr>
        </p:nvSpPr>
        <p:spPr>
          <a:xfrm>
            <a:off x="630936" y="640823"/>
            <a:ext cx="3419856" cy="5583148"/>
          </a:xfrm>
        </p:spPr>
        <p:txBody>
          <a:bodyPr vert="horz" lIns="91440" tIns="45720" rIns="91440" bIns="45720" rtlCol="0" anchor="ctr">
            <a:normAutofit/>
          </a:bodyPr>
          <a:lstStyle/>
          <a:p>
            <a:pPr algn="l">
              <a:lnSpc>
                <a:spcPct val="90000"/>
              </a:lnSpc>
            </a:pPr>
            <a:r>
              <a:rPr lang="en-US" sz="5400" kern="1200" dirty="0">
                <a:solidFill>
                  <a:schemeClr val="tx1"/>
                </a:solidFill>
                <a:latin typeface="+mj-lt"/>
                <a:ea typeface="+mj-ea"/>
                <a:cs typeface="+mj-cs"/>
              </a:rPr>
              <a:t>Inherited classes</a:t>
            </a:r>
          </a:p>
        </p:txBody>
      </p:sp>
      <p:sp>
        <p:nvSpPr>
          <p:cNvPr id="33" name="sketch line">
            <a:extLst>
              <a:ext uri="{FF2B5EF4-FFF2-40B4-BE49-F238E27FC236}">
                <a16:creationId xmlns:a16="http://schemas.microsoft.com/office/drawing/2014/main" id="{535742DD-1B16-4E9D-B715-0D74B4574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267200" y="630936"/>
            <a:ext cx="18288" cy="5590381"/>
          </a:xfrm>
          <a:custGeom>
            <a:avLst/>
            <a:gdLst>
              <a:gd name="connsiteX0" fmla="*/ 0 w 18288"/>
              <a:gd name="connsiteY0" fmla="*/ 0 h 5590381"/>
              <a:gd name="connsiteX1" fmla="*/ 18288 w 18288"/>
              <a:gd name="connsiteY1" fmla="*/ 0 h 5590381"/>
              <a:gd name="connsiteX2" fmla="*/ 18288 w 18288"/>
              <a:gd name="connsiteY2" fmla="*/ 754701 h 5590381"/>
              <a:gd name="connsiteX3" fmla="*/ 18288 w 18288"/>
              <a:gd name="connsiteY3" fmla="*/ 1565307 h 5590381"/>
              <a:gd name="connsiteX4" fmla="*/ 18288 w 18288"/>
              <a:gd name="connsiteY4" fmla="*/ 2152297 h 5590381"/>
              <a:gd name="connsiteX5" fmla="*/ 18288 w 18288"/>
              <a:gd name="connsiteY5" fmla="*/ 2906998 h 5590381"/>
              <a:gd name="connsiteX6" fmla="*/ 18288 w 18288"/>
              <a:gd name="connsiteY6" fmla="*/ 3549892 h 5590381"/>
              <a:gd name="connsiteX7" fmla="*/ 18288 w 18288"/>
              <a:gd name="connsiteY7" fmla="*/ 4080978 h 5590381"/>
              <a:gd name="connsiteX8" fmla="*/ 18288 w 18288"/>
              <a:gd name="connsiteY8" fmla="*/ 4835680 h 5590381"/>
              <a:gd name="connsiteX9" fmla="*/ 18288 w 18288"/>
              <a:gd name="connsiteY9" fmla="*/ 5590381 h 5590381"/>
              <a:gd name="connsiteX10" fmla="*/ 0 w 18288"/>
              <a:gd name="connsiteY10" fmla="*/ 5590381 h 5590381"/>
              <a:gd name="connsiteX11" fmla="*/ 0 w 18288"/>
              <a:gd name="connsiteY11" fmla="*/ 4835680 h 5590381"/>
              <a:gd name="connsiteX12" fmla="*/ 0 w 18288"/>
              <a:gd name="connsiteY12" fmla="*/ 4304593 h 5590381"/>
              <a:gd name="connsiteX13" fmla="*/ 0 w 18288"/>
              <a:gd name="connsiteY13" fmla="*/ 3773507 h 5590381"/>
              <a:gd name="connsiteX14" fmla="*/ 0 w 18288"/>
              <a:gd name="connsiteY14" fmla="*/ 3186517 h 5590381"/>
              <a:gd name="connsiteX15" fmla="*/ 0 w 18288"/>
              <a:gd name="connsiteY15" fmla="*/ 2487720 h 5590381"/>
              <a:gd name="connsiteX16" fmla="*/ 0 w 18288"/>
              <a:gd name="connsiteY16" fmla="*/ 1956633 h 5590381"/>
              <a:gd name="connsiteX17" fmla="*/ 0 w 18288"/>
              <a:gd name="connsiteY17" fmla="*/ 1425547 h 5590381"/>
              <a:gd name="connsiteX18" fmla="*/ 0 w 18288"/>
              <a:gd name="connsiteY18" fmla="*/ 614942 h 5590381"/>
              <a:gd name="connsiteX19" fmla="*/ 0 w 18288"/>
              <a:gd name="connsiteY19" fmla="*/ 0 h 559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288" h="5590381" fill="none" extrusionOk="0">
                <a:moveTo>
                  <a:pt x="0" y="0"/>
                </a:moveTo>
                <a:cubicBezTo>
                  <a:pt x="7726" y="-435"/>
                  <a:pt x="14198" y="437"/>
                  <a:pt x="18288" y="0"/>
                </a:cubicBezTo>
                <a:cubicBezTo>
                  <a:pt x="-5226" y="225076"/>
                  <a:pt x="46275" y="562283"/>
                  <a:pt x="18288" y="754701"/>
                </a:cubicBezTo>
                <a:cubicBezTo>
                  <a:pt x="-9699" y="947119"/>
                  <a:pt x="30081" y="1239251"/>
                  <a:pt x="18288" y="1565307"/>
                </a:cubicBezTo>
                <a:cubicBezTo>
                  <a:pt x="6495" y="1891363"/>
                  <a:pt x="7160" y="1999140"/>
                  <a:pt x="18288" y="2152297"/>
                </a:cubicBezTo>
                <a:cubicBezTo>
                  <a:pt x="29417" y="2305454"/>
                  <a:pt x="28705" y="2598333"/>
                  <a:pt x="18288" y="2906998"/>
                </a:cubicBezTo>
                <a:cubicBezTo>
                  <a:pt x="7871" y="3215663"/>
                  <a:pt x="35263" y="3327412"/>
                  <a:pt x="18288" y="3549892"/>
                </a:cubicBezTo>
                <a:cubicBezTo>
                  <a:pt x="1313" y="3772372"/>
                  <a:pt x="38561" y="3843836"/>
                  <a:pt x="18288" y="4080978"/>
                </a:cubicBezTo>
                <a:cubicBezTo>
                  <a:pt x="-1985" y="4318120"/>
                  <a:pt x="-3806" y="4511166"/>
                  <a:pt x="18288" y="4835680"/>
                </a:cubicBezTo>
                <a:cubicBezTo>
                  <a:pt x="40382" y="5160194"/>
                  <a:pt x="-13070" y="5401748"/>
                  <a:pt x="18288" y="5590381"/>
                </a:cubicBezTo>
                <a:cubicBezTo>
                  <a:pt x="12010" y="5589863"/>
                  <a:pt x="6799" y="5589982"/>
                  <a:pt x="0" y="5590381"/>
                </a:cubicBezTo>
                <a:cubicBezTo>
                  <a:pt x="-6480" y="5250523"/>
                  <a:pt x="-32148" y="5052531"/>
                  <a:pt x="0" y="4835680"/>
                </a:cubicBezTo>
                <a:cubicBezTo>
                  <a:pt x="32148" y="4618829"/>
                  <a:pt x="5352" y="4496374"/>
                  <a:pt x="0" y="4304593"/>
                </a:cubicBezTo>
                <a:cubicBezTo>
                  <a:pt x="-5352" y="4112812"/>
                  <a:pt x="9645" y="3919423"/>
                  <a:pt x="0" y="3773507"/>
                </a:cubicBezTo>
                <a:cubicBezTo>
                  <a:pt x="-9645" y="3627591"/>
                  <a:pt x="-10654" y="3330687"/>
                  <a:pt x="0" y="3186517"/>
                </a:cubicBezTo>
                <a:cubicBezTo>
                  <a:pt x="10654" y="3042347"/>
                  <a:pt x="18181" y="2635923"/>
                  <a:pt x="0" y="2487720"/>
                </a:cubicBezTo>
                <a:cubicBezTo>
                  <a:pt x="-18181" y="2339517"/>
                  <a:pt x="-7947" y="2113537"/>
                  <a:pt x="0" y="1956633"/>
                </a:cubicBezTo>
                <a:cubicBezTo>
                  <a:pt x="7947" y="1799729"/>
                  <a:pt x="-15145" y="1657735"/>
                  <a:pt x="0" y="1425547"/>
                </a:cubicBezTo>
                <a:cubicBezTo>
                  <a:pt x="15145" y="1193359"/>
                  <a:pt x="-23832" y="948054"/>
                  <a:pt x="0" y="614942"/>
                </a:cubicBezTo>
                <a:cubicBezTo>
                  <a:pt x="23832" y="281831"/>
                  <a:pt x="2816" y="129878"/>
                  <a:pt x="0" y="0"/>
                </a:cubicBezTo>
                <a:close/>
              </a:path>
              <a:path w="18288" h="5590381" stroke="0" extrusionOk="0">
                <a:moveTo>
                  <a:pt x="0" y="0"/>
                </a:moveTo>
                <a:cubicBezTo>
                  <a:pt x="5871" y="848"/>
                  <a:pt x="11713" y="-200"/>
                  <a:pt x="18288" y="0"/>
                </a:cubicBezTo>
                <a:cubicBezTo>
                  <a:pt x="41141" y="165299"/>
                  <a:pt x="3613" y="427555"/>
                  <a:pt x="18288" y="698798"/>
                </a:cubicBezTo>
                <a:cubicBezTo>
                  <a:pt x="32963" y="970041"/>
                  <a:pt x="19680" y="1226199"/>
                  <a:pt x="18288" y="1397595"/>
                </a:cubicBezTo>
                <a:cubicBezTo>
                  <a:pt x="16896" y="1568991"/>
                  <a:pt x="38798" y="1794517"/>
                  <a:pt x="18288" y="2152297"/>
                </a:cubicBezTo>
                <a:cubicBezTo>
                  <a:pt x="-2222" y="2510077"/>
                  <a:pt x="40846" y="2594424"/>
                  <a:pt x="18288" y="2739287"/>
                </a:cubicBezTo>
                <a:cubicBezTo>
                  <a:pt x="-4270" y="2884150"/>
                  <a:pt x="27117" y="3129706"/>
                  <a:pt x="18288" y="3493988"/>
                </a:cubicBezTo>
                <a:cubicBezTo>
                  <a:pt x="9459" y="3858270"/>
                  <a:pt x="54201" y="4041447"/>
                  <a:pt x="18288" y="4304593"/>
                </a:cubicBezTo>
                <a:cubicBezTo>
                  <a:pt x="-17625" y="4567740"/>
                  <a:pt x="49627" y="5149125"/>
                  <a:pt x="18288" y="5590381"/>
                </a:cubicBezTo>
                <a:cubicBezTo>
                  <a:pt x="10860" y="5590744"/>
                  <a:pt x="7568" y="5590157"/>
                  <a:pt x="0" y="5590381"/>
                </a:cubicBezTo>
                <a:cubicBezTo>
                  <a:pt x="36767" y="5266821"/>
                  <a:pt x="-16223" y="5116146"/>
                  <a:pt x="0" y="4835680"/>
                </a:cubicBezTo>
                <a:cubicBezTo>
                  <a:pt x="16223" y="4555214"/>
                  <a:pt x="-16316" y="4356490"/>
                  <a:pt x="0" y="4136882"/>
                </a:cubicBezTo>
                <a:cubicBezTo>
                  <a:pt x="16316" y="3917274"/>
                  <a:pt x="8005" y="3773465"/>
                  <a:pt x="0" y="3549892"/>
                </a:cubicBezTo>
                <a:cubicBezTo>
                  <a:pt x="-8005" y="3326319"/>
                  <a:pt x="27623" y="3052456"/>
                  <a:pt x="0" y="2851094"/>
                </a:cubicBezTo>
                <a:cubicBezTo>
                  <a:pt x="-27623" y="2649732"/>
                  <a:pt x="5614" y="2455815"/>
                  <a:pt x="0" y="2264104"/>
                </a:cubicBezTo>
                <a:cubicBezTo>
                  <a:pt x="-5614" y="2072393"/>
                  <a:pt x="22598" y="1990723"/>
                  <a:pt x="0" y="1733018"/>
                </a:cubicBezTo>
                <a:cubicBezTo>
                  <a:pt x="-22598" y="1475313"/>
                  <a:pt x="-6965" y="1369123"/>
                  <a:pt x="0" y="1090124"/>
                </a:cubicBezTo>
                <a:cubicBezTo>
                  <a:pt x="6965" y="811125"/>
                  <a:pt x="-19273" y="50704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3114097614">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Placeholder 3">
            <a:extLst>
              <a:ext uri="{FF2B5EF4-FFF2-40B4-BE49-F238E27FC236}">
                <a16:creationId xmlns:a16="http://schemas.microsoft.com/office/drawing/2014/main" id="{D20D9FCB-9605-925B-1C47-4B2C4C4719B5}"/>
              </a:ext>
            </a:extLst>
          </p:cNvPr>
          <p:cNvPicPr>
            <a:picLocks noGrp="1" noChangeAspect="1"/>
          </p:cNvPicPr>
          <p:nvPr>
            <p:ph type="pic" idx="1"/>
          </p:nvPr>
        </p:nvPicPr>
        <p:blipFill rotWithShape="1">
          <a:blip r:embed="rId2"/>
          <a:srcRect t="-720" b="-487"/>
          <a:stretch/>
        </p:blipFill>
        <p:spPr>
          <a:xfrm>
            <a:off x="5332741" y="435056"/>
            <a:ext cx="5799814" cy="4629814"/>
          </a:xfrm>
          <a:prstGeom prst="rect">
            <a:avLst/>
          </a:prstGeom>
        </p:spPr>
      </p:pic>
      <p:sp>
        <p:nvSpPr>
          <p:cNvPr id="7" name="Text Placeholder 6">
            <a:extLst>
              <a:ext uri="{FF2B5EF4-FFF2-40B4-BE49-F238E27FC236}">
                <a16:creationId xmlns:a16="http://schemas.microsoft.com/office/drawing/2014/main" id="{FADDAB32-E602-42AB-85E5-81A683738955}"/>
              </a:ext>
            </a:extLst>
          </p:cNvPr>
          <p:cNvSpPr>
            <a:spLocks noGrp="1"/>
          </p:cNvSpPr>
          <p:nvPr>
            <p:ph type="body" sz="half" idx="2"/>
          </p:nvPr>
        </p:nvSpPr>
        <p:spPr>
          <a:xfrm>
            <a:off x="4681728" y="5163947"/>
            <a:ext cx="6894576" cy="1428487"/>
          </a:xfrm>
        </p:spPr>
        <p:txBody>
          <a:bodyPr vert="horz" lIns="91440" tIns="45720" rIns="91440" bIns="45720" rtlCol="0" anchor="t">
            <a:normAutofit/>
          </a:bodyPr>
          <a:lstStyle/>
          <a:p>
            <a:pPr indent="-228600">
              <a:lnSpc>
                <a:spcPct val="90000"/>
              </a:lnSpc>
              <a:buFont typeface="Arial" panose="020B0604020202020204" pitchFamily="34" charset="0"/>
              <a:buChar char="•"/>
            </a:pPr>
            <a:r>
              <a:rPr lang="en-US" sz="2200" dirty="0"/>
              <a:t>Screen shot of shows the inherited classes: Retirement /Traditional/ Robo</a:t>
            </a:r>
          </a:p>
        </p:txBody>
      </p:sp>
      <mc:AlternateContent xmlns:mc="http://schemas.openxmlformats.org/markup-compatibility/2006" xmlns:p14="http://schemas.microsoft.com/office/powerpoint/2010/main">
        <mc:Choice Requires="p14">
          <p:contentPart p14:bwMode="auto" r:id="rId3">
            <p14:nvContentPartPr>
              <p14:cNvPr id="6" name="Ink 5">
                <a:extLst>
                  <a:ext uri="{FF2B5EF4-FFF2-40B4-BE49-F238E27FC236}">
                    <a16:creationId xmlns:a16="http://schemas.microsoft.com/office/drawing/2014/main" id="{1BAD25B4-A1BE-2E96-A518-C11F99278084}"/>
                  </a:ext>
                </a:extLst>
              </p14:cNvPr>
              <p14:cNvContentPartPr/>
              <p14:nvPr/>
            </p14:nvContentPartPr>
            <p14:xfrm>
              <a:off x="5553180" y="1430895"/>
              <a:ext cx="1905840" cy="18000"/>
            </p14:xfrm>
          </p:contentPart>
        </mc:Choice>
        <mc:Fallback xmlns="">
          <p:pic>
            <p:nvPicPr>
              <p:cNvPr id="6" name="Ink 5">
                <a:extLst>
                  <a:ext uri="{FF2B5EF4-FFF2-40B4-BE49-F238E27FC236}">
                    <a16:creationId xmlns:a16="http://schemas.microsoft.com/office/drawing/2014/main" id="{1BAD25B4-A1BE-2E96-A518-C11F99278084}"/>
                  </a:ext>
                </a:extLst>
              </p:cNvPr>
              <p:cNvPicPr/>
              <p:nvPr/>
            </p:nvPicPr>
            <p:blipFill>
              <a:blip r:embed="rId4"/>
              <a:stretch>
                <a:fillRect/>
              </a:stretch>
            </p:blipFill>
            <p:spPr>
              <a:xfrm>
                <a:off x="5499180" y="1322895"/>
                <a:ext cx="2013480" cy="23364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8" name="Ink 7">
                <a:extLst>
                  <a:ext uri="{FF2B5EF4-FFF2-40B4-BE49-F238E27FC236}">
                    <a16:creationId xmlns:a16="http://schemas.microsoft.com/office/drawing/2014/main" id="{F5857BC2-8326-DB49-8093-C0B0C73EAD0A}"/>
                  </a:ext>
                </a:extLst>
              </p14:cNvPr>
              <p14:cNvContentPartPr/>
              <p14:nvPr/>
            </p14:nvContentPartPr>
            <p14:xfrm>
              <a:off x="5581620" y="2428095"/>
              <a:ext cx="1365480" cy="48600"/>
            </p14:xfrm>
          </p:contentPart>
        </mc:Choice>
        <mc:Fallback xmlns="">
          <p:pic>
            <p:nvPicPr>
              <p:cNvPr id="8" name="Ink 7">
                <a:extLst>
                  <a:ext uri="{FF2B5EF4-FFF2-40B4-BE49-F238E27FC236}">
                    <a16:creationId xmlns:a16="http://schemas.microsoft.com/office/drawing/2014/main" id="{F5857BC2-8326-DB49-8093-C0B0C73EAD0A}"/>
                  </a:ext>
                </a:extLst>
              </p:cNvPr>
              <p:cNvPicPr/>
              <p:nvPr/>
            </p:nvPicPr>
            <p:blipFill>
              <a:blip r:embed="rId6"/>
              <a:stretch>
                <a:fillRect/>
              </a:stretch>
            </p:blipFill>
            <p:spPr>
              <a:xfrm>
                <a:off x="5527620" y="2320455"/>
                <a:ext cx="1473120" cy="26424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9" name="Ink 8">
                <a:extLst>
                  <a:ext uri="{FF2B5EF4-FFF2-40B4-BE49-F238E27FC236}">
                    <a16:creationId xmlns:a16="http://schemas.microsoft.com/office/drawing/2014/main" id="{6069B2D6-3D91-B17C-7770-6741EEFA03F0}"/>
                  </a:ext>
                </a:extLst>
              </p14:cNvPr>
              <p14:cNvContentPartPr/>
              <p14:nvPr/>
            </p14:nvContentPartPr>
            <p14:xfrm>
              <a:off x="5581620" y="3990495"/>
              <a:ext cx="751680" cy="10080"/>
            </p14:xfrm>
          </p:contentPart>
        </mc:Choice>
        <mc:Fallback xmlns="">
          <p:pic>
            <p:nvPicPr>
              <p:cNvPr id="9" name="Ink 8">
                <a:extLst>
                  <a:ext uri="{FF2B5EF4-FFF2-40B4-BE49-F238E27FC236}">
                    <a16:creationId xmlns:a16="http://schemas.microsoft.com/office/drawing/2014/main" id="{6069B2D6-3D91-B17C-7770-6741EEFA03F0}"/>
                  </a:ext>
                </a:extLst>
              </p:cNvPr>
              <p:cNvPicPr/>
              <p:nvPr/>
            </p:nvPicPr>
            <p:blipFill>
              <a:blip r:embed="rId8"/>
              <a:stretch>
                <a:fillRect/>
              </a:stretch>
            </p:blipFill>
            <p:spPr>
              <a:xfrm>
                <a:off x="5527620" y="3882855"/>
                <a:ext cx="859320" cy="225720"/>
              </a:xfrm>
              <a:prstGeom prst="rect">
                <a:avLst/>
              </a:prstGeom>
            </p:spPr>
          </p:pic>
        </mc:Fallback>
      </mc:AlternateContent>
    </p:spTree>
    <p:extLst>
      <p:ext uri="{BB962C8B-B14F-4D97-AF65-F5344CB8AC3E}">
        <p14:creationId xmlns:p14="http://schemas.microsoft.com/office/powerpoint/2010/main" val="24220098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A8908DB7-C3A6-4FCB-9820-CEE02B398C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570DED-E942-4274-A5C5-61D0403EDC64}"/>
              </a:ext>
            </a:extLst>
          </p:cNvPr>
          <p:cNvSpPr>
            <a:spLocks noGrp="1"/>
          </p:cNvSpPr>
          <p:nvPr>
            <p:ph type="title"/>
          </p:nvPr>
        </p:nvSpPr>
        <p:spPr>
          <a:xfrm>
            <a:off x="630936" y="640823"/>
            <a:ext cx="3419856" cy="5583148"/>
          </a:xfrm>
        </p:spPr>
        <p:txBody>
          <a:bodyPr vert="horz" lIns="91440" tIns="45720" rIns="91440" bIns="45720" rtlCol="0" anchor="ctr">
            <a:normAutofit/>
          </a:bodyPr>
          <a:lstStyle/>
          <a:p>
            <a:pPr algn="l">
              <a:lnSpc>
                <a:spcPct val="90000"/>
              </a:lnSpc>
            </a:pPr>
            <a:r>
              <a:rPr lang="en-US" sz="5400" kern="1200" dirty="0">
                <a:solidFill>
                  <a:schemeClr val="tx1"/>
                </a:solidFill>
                <a:latin typeface="+mj-lt"/>
                <a:ea typeface="+mj-ea"/>
                <a:cs typeface="+mj-cs"/>
              </a:rPr>
              <a:t>Unit tests</a:t>
            </a:r>
          </a:p>
        </p:txBody>
      </p:sp>
      <p:sp>
        <p:nvSpPr>
          <p:cNvPr id="33" name="sketch line">
            <a:extLst>
              <a:ext uri="{FF2B5EF4-FFF2-40B4-BE49-F238E27FC236}">
                <a16:creationId xmlns:a16="http://schemas.microsoft.com/office/drawing/2014/main" id="{535742DD-1B16-4E9D-B715-0D74B4574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267200" y="630936"/>
            <a:ext cx="18288" cy="5590381"/>
          </a:xfrm>
          <a:custGeom>
            <a:avLst/>
            <a:gdLst>
              <a:gd name="connsiteX0" fmla="*/ 0 w 18288"/>
              <a:gd name="connsiteY0" fmla="*/ 0 h 5590381"/>
              <a:gd name="connsiteX1" fmla="*/ 18288 w 18288"/>
              <a:gd name="connsiteY1" fmla="*/ 0 h 5590381"/>
              <a:gd name="connsiteX2" fmla="*/ 18288 w 18288"/>
              <a:gd name="connsiteY2" fmla="*/ 754701 h 5590381"/>
              <a:gd name="connsiteX3" fmla="*/ 18288 w 18288"/>
              <a:gd name="connsiteY3" fmla="*/ 1565307 h 5590381"/>
              <a:gd name="connsiteX4" fmla="*/ 18288 w 18288"/>
              <a:gd name="connsiteY4" fmla="*/ 2152297 h 5590381"/>
              <a:gd name="connsiteX5" fmla="*/ 18288 w 18288"/>
              <a:gd name="connsiteY5" fmla="*/ 2906998 h 5590381"/>
              <a:gd name="connsiteX6" fmla="*/ 18288 w 18288"/>
              <a:gd name="connsiteY6" fmla="*/ 3549892 h 5590381"/>
              <a:gd name="connsiteX7" fmla="*/ 18288 w 18288"/>
              <a:gd name="connsiteY7" fmla="*/ 4080978 h 5590381"/>
              <a:gd name="connsiteX8" fmla="*/ 18288 w 18288"/>
              <a:gd name="connsiteY8" fmla="*/ 4835680 h 5590381"/>
              <a:gd name="connsiteX9" fmla="*/ 18288 w 18288"/>
              <a:gd name="connsiteY9" fmla="*/ 5590381 h 5590381"/>
              <a:gd name="connsiteX10" fmla="*/ 0 w 18288"/>
              <a:gd name="connsiteY10" fmla="*/ 5590381 h 5590381"/>
              <a:gd name="connsiteX11" fmla="*/ 0 w 18288"/>
              <a:gd name="connsiteY11" fmla="*/ 4835680 h 5590381"/>
              <a:gd name="connsiteX12" fmla="*/ 0 w 18288"/>
              <a:gd name="connsiteY12" fmla="*/ 4304593 h 5590381"/>
              <a:gd name="connsiteX13" fmla="*/ 0 w 18288"/>
              <a:gd name="connsiteY13" fmla="*/ 3773507 h 5590381"/>
              <a:gd name="connsiteX14" fmla="*/ 0 w 18288"/>
              <a:gd name="connsiteY14" fmla="*/ 3186517 h 5590381"/>
              <a:gd name="connsiteX15" fmla="*/ 0 w 18288"/>
              <a:gd name="connsiteY15" fmla="*/ 2487720 h 5590381"/>
              <a:gd name="connsiteX16" fmla="*/ 0 w 18288"/>
              <a:gd name="connsiteY16" fmla="*/ 1956633 h 5590381"/>
              <a:gd name="connsiteX17" fmla="*/ 0 w 18288"/>
              <a:gd name="connsiteY17" fmla="*/ 1425547 h 5590381"/>
              <a:gd name="connsiteX18" fmla="*/ 0 w 18288"/>
              <a:gd name="connsiteY18" fmla="*/ 614942 h 5590381"/>
              <a:gd name="connsiteX19" fmla="*/ 0 w 18288"/>
              <a:gd name="connsiteY19" fmla="*/ 0 h 559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288" h="5590381" fill="none" extrusionOk="0">
                <a:moveTo>
                  <a:pt x="0" y="0"/>
                </a:moveTo>
                <a:cubicBezTo>
                  <a:pt x="7726" y="-435"/>
                  <a:pt x="14198" y="437"/>
                  <a:pt x="18288" y="0"/>
                </a:cubicBezTo>
                <a:cubicBezTo>
                  <a:pt x="-5226" y="225076"/>
                  <a:pt x="46275" y="562283"/>
                  <a:pt x="18288" y="754701"/>
                </a:cubicBezTo>
                <a:cubicBezTo>
                  <a:pt x="-9699" y="947119"/>
                  <a:pt x="30081" y="1239251"/>
                  <a:pt x="18288" y="1565307"/>
                </a:cubicBezTo>
                <a:cubicBezTo>
                  <a:pt x="6495" y="1891363"/>
                  <a:pt x="7160" y="1999140"/>
                  <a:pt x="18288" y="2152297"/>
                </a:cubicBezTo>
                <a:cubicBezTo>
                  <a:pt x="29417" y="2305454"/>
                  <a:pt x="28705" y="2598333"/>
                  <a:pt x="18288" y="2906998"/>
                </a:cubicBezTo>
                <a:cubicBezTo>
                  <a:pt x="7871" y="3215663"/>
                  <a:pt x="35263" y="3327412"/>
                  <a:pt x="18288" y="3549892"/>
                </a:cubicBezTo>
                <a:cubicBezTo>
                  <a:pt x="1313" y="3772372"/>
                  <a:pt x="38561" y="3843836"/>
                  <a:pt x="18288" y="4080978"/>
                </a:cubicBezTo>
                <a:cubicBezTo>
                  <a:pt x="-1985" y="4318120"/>
                  <a:pt x="-3806" y="4511166"/>
                  <a:pt x="18288" y="4835680"/>
                </a:cubicBezTo>
                <a:cubicBezTo>
                  <a:pt x="40382" y="5160194"/>
                  <a:pt x="-13070" y="5401748"/>
                  <a:pt x="18288" y="5590381"/>
                </a:cubicBezTo>
                <a:cubicBezTo>
                  <a:pt x="12010" y="5589863"/>
                  <a:pt x="6799" y="5589982"/>
                  <a:pt x="0" y="5590381"/>
                </a:cubicBezTo>
                <a:cubicBezTo>
                  <a:pt x="-6480" y="5250523"/>
                  <a:pt x="-32148" y="5052531"/>
                  <a:pt x="0" y="4835680"/>
                </a:cubicBezTo>
                <a:cubicBezTo>
                  <a:pt x="32148" y="4618829"/>
                  <a:pt x="5352" y="4496374"/>
                  <a:pt x="0" y="4304593"/>
                </a:cubicBezTo>
                <a:cubicBezTo>
                  <a:pt x="-5352" y="4112812"/>
                  <a:pt x="9645" y="3919423"/>
                  <a:pt x="0" y="3773507"/>
                </a:cubicBezTo>
                <a:cubicBezTo>
                  <a:pt x="-9645" y="3627591"/>
                  <a:pt x="-10654" y="3330687"/>
                  <a:pt x="0" y="3186517"/>
                </a:cubicBezTo>
                <a:cubicBezTo>
                  <a:pt x="10654" y="3042347"/>
                  <a:pt x="18181" y="2635923"/>
                  <a:pt x="0" y="2487720"/>
                </a:cubicBezTo>
                <a:cubicBezTo>
                  <a:pt x="-18181" y="2339517"/>
                  <a:pt x="-7947" y="2113537"/>
                  <a:pt x="0" y="1956633"/>
                </a:cubicBezTo>
                <a:cubicBezTo>
                  <a:pt x="7947" y="1799729"/>
                  <a:pt x="-15145" y="1657735"/>
                  <a:pt x="0" y="1425547"/>
                </a:cubicBezTo>
                <a:cubicBezTo>
                  <a:pt x="15145" y="1193359"/>
                  <a:pt x="-23832" y="948054"/>
                  <a:pt x="0" y="614942"/>
                </a:cubicBezTo>
                <a:cubicBezTo>
                  <a:pt x="23832" y="281831"/>
                  <a:pt x="2816" y="129878"/>
                  <a:pt x="0" y="0"/>
                </a:cubicBezTo>
                <a:close/>
              </a:path>
              <a:path w="18288" h="5590381" stroke="0" extrusionOk="0">
                <a:moveTo>
                  <a:pt x="0" y="0"/>
                </a:moveTo>
                <a:cubicBezTo>
                  <a:pt x="5871" y="848"/>
                  <a:pt x="11713" y="-200"/>
                  <a:pt x="18288" y="0"/>
                </a:cubicBezTo>
                <a:cubicBezTo>
                  <a:pt x="41141" y="165299"/>
                  <a:pt x="3613" y="427555"/>
                  <a:pt x="18288" y="698798"/>
                </a:cubicBezTo>
                <a:cubicBezTo>
                  <a:pt x="32963" y="970041"/>
                  <a:pt x="19680" y="1226199"/>
                  <a:pt x="18288" y="1397595"/>
                </a:cubicBezTo>
                <a:cubicBezTo>
                  <a:pt x="16896" y="1568991"/>
                  <a:pt x="38798" y="1794517"/>
                  <a:pt x="18288" y="2152297"/>
                </a:cubicBezTo>
                <a:cubicBezTo>
                  <a:pt x="-2222" y="2510077"/>
                  <a:pt x="40846" y="2594424"/>
                  <a:pt x="18288" y="2739287"/>
                </a:cubicBezTo>
                <a:cubicBezTo>
                  <a:pt x="-4270" y="2884150"/>
                  <a:pt x="27117" y="3129706"/>
                  <a:pt x="18288" y="3493988"/>
                </a:cubicBezTo>
                <a:cubicBezTo>
                  <a:pt x="9459" y="3858270"/>
                  <a:pt x="54201" y="4041447"/>
                  <a:pt x="18288" y="4304593"/>
                </a:cubicBezTo>
                <a:cubicBezTo>
                  <a:pt x="-17625" y="4567740"/>
                  <a:pt x="49627" y="5149125"/>
                  <a:pt x="18288" y="5590381"/>
                </a:cubicBezTo>
                <a:cubicBezTo>
                  <a:pt x="10860" y="5590744"/>
                  <a:pt x="7568" y="5590157"/>
                  <a:pt x="0" y="5590381"/>
                </a:cubicBezTo>
                <a:cubicBezTo>
                  <a:pt x="36767" y="5266821"/>
                  <a:pt x="-16223" y="5116146"/>
                  <a:pt x="0" y="4835680"/>
                </a:cubicBezTo>
                <a:cubicBezTo>
                  <a:pt x="16223" y="4555214"/>
                  <a:pt x="-16316" y="4356490"/>
                  <a:pt x="0" y="4136882"/>
                </a:cubicBezTo>
                <a:cubicBezTo>
                  <a:pt x="16316" y="3917274"/>
                  <a:pt x="8005" y="3773465"/>
                  <a:pt x="0" y="3549892"/>
                </a:cubicBezTo>
                <a:cubicBezTo>
                  <a:pt x="-8005" y="3326319"/>
                  <a:pt x="27623" y="3052456"/>
                  <a:pt x="0" y="2851094"/>
                </a:cubicBezTo>
                <a:cubicBezTo>
                  <a:pt x="-27623" y="2649732"/>
                  <a:pt x="5614" y="2455815"/>
                  <a:pt x="0" y="2264104"/>
                </a:cubicBezTo>
                <a:cubicBezTo>
                  <a:pt x="-5614" y="2072393"/>
                  <a:pt x="22598" y="1990723"/>
                  <a:pt x="0" y="1733018"/>
                </a:cubicBezTo>
                <a:cubicBezTo>
                  <a:pt x="-22598" y="1475313"/>
                  <a:pt x="-6965" y="1369123"/>
                  <a:pt x="0" y="1090124"/>
                </a:cubicBezTo>
                <a:cubicBezTo>
                  <a:pt x="6965" y="811125"/>
                  <a:pt x="-19273" y="50704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3114097614">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Placeholder 3">
            <a:extLst>
              <a:ext uri="{FF2B5EF4-FFF2-40B4-BE49-F238E27FC236}">
                <a16:creationId xmlns:a16="http://schemas.microsoft.com/office/drawing/2014/main" id="{D20D9FCB-9605-925B-1C47-4B2C4C4719B5}"/>
              </a:ext>
            </a:extLst>
          </p:cNvPr>
          <p:cNvPicPr>
            <a:picLocks noGrp="1" noChangeAspect="1"/>
          </p:cNvPicPr>
          <p:nvPr>
            <p:ph type="pic" idx="1"/>
          </p:nvPr>
        </p:nvPicPr>
        <p:blipFill rotWithShape="1">
          <a:blip r:embed="rId2"/>
          <a:srcRect l="78" t="1713" r="519" b="-2140"/>
          <a:stretch/>
        </p:blipFill>
        <p:spPr>
          <a:xfrm>
            <a:off x="4694219" y="1066800"/>
            <a:ext cx="7008949" cy="4097146"/>
          </a:xfrm>
          <a:prstGeom prst="rect">
            <a:avLst/>
          </a:prstGeom>
        </p:spPr>
      </p:pic>
      <p:sp>
        <p:nvSpPr>
          <p:cNvPr id="7" name="Text Placeholder 6">
            <a:extLst>
              <a:ext uri="{FF2B5EF4-FFF2-40B4-BE49-F238E27FC236}">
                <a16:creationId xmlns:a16="http://schemas.microsoft.com/office/drawing/2014/main" id="{FADDAB32-E602-42AB-85E5-81A683738955}"/>
              </a:ext>
            </a:extLst>
          </p:cNvPr>
          <p:cNvSpPr>
            <a:spLocks noGrp="1"/>
          </p:cNvSpPr>
          <p:nvPr>
            <p:ph type="body" sz="half" idx="2"/>
          </p:nvPr>
        </p:nvSpPr>
        <p:spPr>
          <a:xfrm>
            <a:off x="4681728" y="5163947"/>
            <a:ext cx="6894576" cy="1428487"/>
          </a:xfrm>
        </p:spPr>
        <p:txBody>
          <a:bodyPr vert="horz" lIns="91440" tIns="45720" rIns="91440" bIns="45720" rtlCol="0" anchor="t">
            <a:normAutofit/>
          </a:bodyPr>
          <a:lstStyle/>
          <a:p>
            <a:pPr indent="-228600">
              <a:lnSpc>
                <a:spcPct val="90000"/>
              </a:lnSpc>
              <a:buFont typeface="Arial" panose="020B0604020202020204" pitchFamily="34" charset="0"/>
              <a:buChar char="•"/>
            </a:pPr>
            <a:r>
              <a:rPr lang="en-US" sz="2200" dirty="0"/>
              <a:t>Screen shot of unit test completed successfully.</a:t>
            </a:r>
          </a:p>
        </p:txBody>
      </p:sp>
    </p:spTree>
    <p:extLst>
      <p:ext uri="{BB962C8B-B14F-4D97-AF65-F5344CB8AC3E}">
        <p14:creationId xmlns:p14="http://schemas.microsoft.com/office/powerpoint/2010/main" val="12962909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A8908DB7-C3A6-4FCB-9820-CEE02B398C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570DED-E942-4274-A5C5-61D0403EDC64}"/>
              </a:ext>
            </a:extLst>
          </p:cNvPr>
          <p:cNvSpPr>
            <a:spLocks noGrp="1"/>
          </p:cNvSpPr>
          <p:nvPr>
            <p:ph type="title"/>
          </p:nvPr>
        </p:nvSpPr>
        <p:spPr>
          <a:xfrm>
            <a:off x="630936" y="640823"/>
            <a:ext cx="3419856" cy="5583148"/>
          </a:xfrm>
        </p:spPr>
        <p:txBody>
          <a:bodyPr vert="horz" lIns="91440" tIns="45720" rIns="91440" bIns="45720" rtlCol="0" anchor="ctr">
            <a:normAutofit/>
          </a:bodyPr>
          <a:lstStyle/>
          <a:p>
            <a:pPr algn="l">
              <a:lnSpc>
                <a:spcPct val="90000"/>
              </a:lnSpc>
            </a:pPr>
            <a:r>
              <a:rPr lang="en-US" sz="5400" dirty="0"/>
              <a:t>Stock menu program</a:t>
            </a:r>
            <a:endParaRPr lang="en-US" sz="5400" kern="1200" dirty="0">
              <a:solidFill>
                <a:schemeClr val="tx1"/>
              </a:solidFill>
              <a:latin typeface="+mj-lt"/>
              <a:ea typeface="+mj-ea"/>
              <a:cs typeface="+mj-cs"/>
            </a:endParaRPr>
          </a:p>
        </p:txBody>
      </p:sp>
      <p:sp>
        <p:nvSpPr>
          <p:cNvPr id="33" name="sketch line">
            <a:extLst>
              <a:ext uri="{FF2B5EF4-FFF2-40B4-BE49-F238E27FC236}">
                <a16:creationId xmlns:a16="http://schemas.microsoft.com/office/drawing/2014/main" id="{535742DD-1B16-4E9D-B715-0D74B4574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267200" y="630936"/>
            <a:ext cx="18288" cy="5590381"/>
          </a:xfrm>
          <a:custGeom>
            <a:avLst/>
            <a:gdLst>
              <a:gd name="connsiteX0" fmla="*/ 0 w 18288"/>
              <a:gd name="connsiteY0" fmla="*/ 0 h 5590381"/>
              <a:gd name="connsiteX1" fmla="*/ 18288 w 18288"/>
              <a:gd name="connsiteY1" fmla="*/ 0 h 5590381"/>
              <a:gd name="connsiteX2" fmla="*/ 18288 w 18288"/>
              <a:gd name="connsiteY2" fmla="*/ 754701 h 5590381"/>
              <a:gd name="connsiteX3" fmla="*/ 18288 w 18288"/>
              <a:gd name="connsiteY3" fmla="*/ 1565307 h 5590381"/>
              <a:gd name="connsiteX4" fmla="*/ 18288 w 18288"/>
              <a:gd name="connsiteY4" fmla="*/ 2152297 h 5590381"/>
              <a:gd name="connsiteX5" fmla="*/ 18288 w 18288"/>
              <a:gd name="connsiteY5" fmla="*/ 2906998 h 5590381"/>
              <a:gd name="connsiteX6" fmla="*/ 18288 w 18288"/>
              <a:gd name="connsiteY6" fmla="*/ 3549892 h 5590381"/>
              <a:gd name="connsiteX7" fmla="*/ 18288 w 18288"/>
              <a:gd name="connsiteY7" fmla="*/ 4080978 h 5590381"/>
              <a:gd name="connsiteX8" fmla="*/ 18288 w 18288"/>
              <a:gd name="connsiteY8" fmla="*/ 4835680 h 5590381"/>
              <a:gd name="connsiteX9" fmla="*/ 18288 w 18288"/>
              <a:gd name="connsiteY9" fmla="*/ 5590381 h 5590381"/>
              <a:gd name="connsiteX10" fmla="*/ 0 w 18288"/>
              <a:gd name="connsiteY10" fmla="*/ 5590381 h 5590381"/>
              <a:gd name="connsiteX11" fmla="*/ 0 w 18288"/>
              <a:gd name="connsiteY11" fmla="*/ 4835680 h 5590381"/>
              <a:gd name="connsiteX12" fmla="*/ 0 w 18288"/>
              <a:gd name="connsiteY12" fmla="*/ 4304593 h 5590381"/>
              <a:gd name="connsiteX13" fmla="*/ 0 w 18288"/>
              <a:gd name="connsiteY13" fmla="*/ 3773507 h 5590381"/>
              <a:gd name="connsiteX14" fmla="*/ 0 w 18288"/>
              <a:gd name="connsiteY14" fmla="*/ 3186517 h 5590381"/>
              <a:gd name="connsiteX15" fmla="*/ 0 w 18288"/>
              <a:gd name="connsiteY15" fmla="*/ 2487720 h 5590381"/>
              <a:gd name="connsiteX16" fmla="*/ 0 w 18288"/>
              <a:gd name="connsiteY16" fmla="*/ 1956633 h 5590381"/>
              <a:gd name="connsiteX17" fmla="*/ 0 w 18288"/>
              <a:gd name="connsiteY17" fmla="*/ 1425547 h 5590381"/>
              <a:gd name="connsiteX18" fmla="*/ 0 w 18288"/>
              <a:gd name="connsiteY18" fmla="*/ 614942 h 5590381"/>
              <a:gd name="connsiteX19" fmla="*/ 0 w 18288"/>
              <a:gd name="connsiteY19" fmla="*/ 0 h 559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288" h="5590381" fill="none" extrusionOk="0">
                <a:moveTo>
                  <a:pt x="0" y="0"/>
                </a:moveTo>
                <a:cubicBezTo>
                  <a:pt x="7726" y="-435"/>
                  <a:pt x="14198" y="437"/>
                  <a:pt x="18288" y="0"/>
                </a:cubicBezTo>
                <a:cubicBezTo>
                  <a:pt x="-5226" y="225076"/>
                  <a:pt x="46275" y="562283"/>
                  <a:pt x="18288" y="754701"/>
                </a:cubicBezTo>
                <a:cubicBezTo>
                  <a:pt x="-9699" y="947119"/>
                  <a:pt x="30081" y="1239251"/>
                  <a:pt x="18288" y="1565307"/>
                </a:cubicBezTo>
                <a:cubicBezTo>
                  <a:pt x="6495" y="1891363"/>
                  <a:pt x="7160" y="1999140"/>
                  <a:pt x="18288" y="2152297"/>
                </a:cubicBezTo>
                <a:cubicBezTo>
                  <a:pt x="29417" y="2305454"/>
                  <a:pt x="28705" y="2598333"/>
                  <a:pt x="18288" y="2906998"/>
                </a:cubicBezTo>
                <a:cubicBezTo>
                  <a:pt x="7871" y="3215663"/>
                  <a:pt x="35263" y="3327412"/>
                  <a:pt x="18288" y="3549892"/>
                </a:cubicBezTo>
                <a:cubicBezTo>
                  <a:pt x="1313" y="3772372"/>
                  <a:pt x="38561" y="3843836"/>
                  <a:pt x="18288" y="4080978"/>
                </a:cubicBezTo>
                <a:cubicBezTo>
                  <a:pt x="-1985" y="4318120"/>
                  <a:pt x="-3806" y="4511166"/>
                  <a:pt x="18288" y="4835680"/>
                </a:cubicBezTo>
                <a:cubicBezTo>
                  <a:pt x="40382" y="5160194"/>
                  <a:pt x="-13070" y="5401748"/>
                  <a:pt x="18288" y="5590381"/>
                </a:cubicBezTo>
                <a:cubicBezTo>
                  <a:pt x="12010" y="5589863"/>
                  <a:pt x="6799" y="5589982"/>
                  <a:pt x="0" y="5590381"/>
                </a:cubicBezTo>
                <a:cubicBezTo>
                  <a:pt x="-6480" y="5250523"/>
                  <a:pt x="-32148" y="5052531"/>
                  <a:pt x="0" y="4835680"/>
                </a:cubicBezTo>
                <a:cubicBezTo>
                  <a:pt x="32148" y="4618829"/>
                  <a:pt x="5352" y="4496374"/>
                  <a:pt x="0" y="4304593"/>
                </a:cubicBezTo>
                <a:cubicBezTo>
                  <a:pt x="-5352" y="4112812"/>
                  <a:pt x="9645" y="3919423"/>
                  <a:pt x="0" y="3773507"/>
                </a:cubicBezTo>
                <a:cubicBezTo>
                  <a:pt x="-9645" y="3627591"/>
                  <a:pt x="-10654" y="3330687"/>
                  <a:pt x="0" y="3186517"/>
                </a:cubicBezTo>
                <a:cubicBezTo>
                  <a:pt x="10654" y="3042347"/>
                  <a:pt x="18181" y="2635923"/>
                  <a:pt x="0" y="2487720"/>
                </a:cubicBezTo>
                <a:cubicBezTo>
                  <a:pt x="-18181" y="2339517"/>
                  <a:pt x="-7947" y="2113537"/>
                  <a:pt x="0" y="1956633"/>
                </a:cubicBezTo>
                <a:cubicBezTo>
                  <a:pt x="7947" y="1799729"/>
                  <a:pt x="-15145" y="1657735"/>
                  <a:pt x="0" y="1425547"/>
                </a:cubicBezTo>
                <a:cubicBezTo>
                  <a:pt x="15145" y="1193359"/>
                  <a:pt x="-23832" y="948054"/>
                  <a:pt x="0" y="614942"/>
                </a:cubicBezTo>
                <a:cubicBezTo>
                  <a:pt x="23832" y="281831"/>
                  <a:pt x="2816" y="129878"/>
                  <a:pt x="0" y="0"/>
                </a:cubicBezTo>
                <a:close/>
              </a:path>
              <a:path w="18288" h="5590381" stroke="0" extrusionOk="0">
                <a:moveTo>
                  <a:pt x="0" y="0"/>
                </a:moveTo>
                <a:cubicBezTo>
                  <a:pt x="5871" y="848"/>
                  <a:pt x="11713" y="-200"/>
                  <a:pt x="18288" y="0"/>
                </a:cubicBezTo>
                <a:cubicBezTo>
                  <a:pt x="41141" y="165299"/>
                  <a:pt x="3613" y="427555"/>
                  <a:pt x="18288" y="698798"/>
                </a:cubicBezTo>
                <a:cubicBezTo>
                  <a:pt x="32963" y="970041"/>
                  <a:pt x="19680" y="1226199"/>
                  <a:pt x="18288" y="1397595"/>
                </a:cubicBezTo>
                <a:cubicBezTo>
                  <a:pt x="16896" y="1568991"/>
                  <a:pt x="38798" y="1794517"/>
                  <a:pt x="18288" y="2152297"/>
                </a:cubicBezTo>
                <a:cubicBezTo>
                  <a:pt x="-2222" y="2510077"/>
                  <a:pt x="40846" y="2594424"/>
                  <a:pt x="18288" y="2739287"/>
                </a:cubicBezTo>
                <a:cubicBezTo>
                  <a:pt x="-4270" y="2884150"/>
                  <a:pt x="27117" y="3129706"/>
                  <a:pt x="18288" y="3493988"/>
                </a:cubicBezTo>
                <a:cubicBezTo>
                  <a:pt x="9459" y="3858270"/>
                  <a:pt x="54201" y="4041447"/>
                  <a:pt x="18288" y="4304593"/>
                </a:cubicBezTo>
                <a:cubicBezTo>
                  <a:pt x="-17625" y="4567740"/>
                  <a:pt x="49627" y="5149125"/>
                  <a:pt x="18288" y="5590381"/>
                </a:cubicBezTo>
                <a:cubicBezTo>
                  <a:pt x="10860" y="5590744"/>
                  <a:pt x="7568" y="5590157"/>
                  <a:pt x="0" y="5590381"/>
                </a:cubicBezTo>
                <a:cubicBezTo>
                  <a:pt x="36767" y="5266821"/>
                  <a:pt x="-16223" y="5116146"/>
                  <a:pt x="0" y="4835680"/>
                </a:cubicBezTo>
                <a:cubicBezTo>
                  <a:pt x="16223" y="4555214"/>
                  <a:pt x="-16316" y="4356490"/>
                  <a:pt x="0" y="4136882"/>
                </a:cubicBezTo>
                <a:cubicBezTo>
                  <a:pt x="16316" y="3917274"/>
                  <a:pt x="8005" y="3773465"/>
                  <a:pt x="0" y="3549892"/>
                </a:cubicBezTo>
                <a:cubicBezTo>
                  <a:pt x="-8005" y="3326319"/>
                  <a:pt x="27623" y="3052456"/>
                  <a:pt x="0" y="2851094"/>
                </a:cubicBezTo>
                <a:cubicBezTo>
                  <a:pt x="-27623" y="2649732"/>
                  <a:pt x="5614" y="2455815"/>
                  <a:pt x="0" y="2264104"/>
                </a:cubicBezTo>
                <a:cubicBezTo>
                  <a:pt x="-5614" y="2072393"/>
                  <a:pt x="22598" y="1990723"/>
                  <a:pt x="0" y="1733018"/>
                </a:cubicBezTo>
                <a:cubicBezTo>
                  <a:pt x="-22598" y="1475313"/>
                  <a:pt x="-6965" y="1369123"/>
                  <a:pt x="0" y="1090124"/>
                </a:cubicBezTo>
                <a:cubicBezTo>
                  <a:pt x="6965" y="811125"/>
                  <a:pt x="-19273" y="50704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3114097614">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Placeholder 3">
            <a:extLst>
              <a:ext uri="{FF2B5EF4-FFF2-40B4-BE49-F238E27FC236}">
                <a16:creationId xmlns:a16="http://schemas.microsoft.com/office/drawing/2014/main" id="{D20D9FCB-9605-925B-1C47-4B2C4C4719B5}"/>
              </a:ext>
            </a:extLst>
          </p:cNvPr>
          <p:cNvPicPr>
            <a:picLocks noGrp="1" noChangeAspect="1"/>
          </p:cNvPicPr>
          <p:nvPr>
            <p:ph type="pic" idx="1"/>
          </p:nvPr>
        </p:nvPicPr>
        <p:blipFill rotWithShape="1">
          <a:blip r:embed="rId2"/>
          <a:srcRect l="1631" t="-316" b="321"/>
          <a:stretch/>
        </p:blipFill>
        <p:spPr>
          <a:xfrm>
            <a:off x="4808592" y="752475"/>
            <a:ext cx="6126108" cy="4172429"/>
          </a:xfrm>
          <a:prstGeom prst="rect">
            <a:avLst/>
          </a:prstGeom>
        </p:spPr>
      </p:pic>
      <p:sp>
        <p:nvSpPr>
          <p:cNvPr id="7" name="Text Placeholder 6">
            <a:extLst>
              <a:ext uri="{FF2B5EF4-FFF2-40B4-BE49-F238E27FC236}">
                <a16:creationId xmlns:a16="http://schemas.microsoft.com/office/drawing/2014/main" id="{FADDAB32-E602-42AB-85E5-81A683738955}"/>
              </a:ext>
            </a:extLst>
          </p:cNvPr>
          <p:cNvSpPr>
            <a:spLocks noGrp="1"/>
          </p:cNvSpPr>
          <p:nvPr>
            <p:ph type="body" sz="half" idx="2"/>
          </p:nvPr>
        </p:nvSpPr>
        <p:spPr>
          <a:xfrm>
            <a:off x="4681728" y="5163947"/>
            <a:ext cx="6894576" cy="1428487"/>
          </a:xfrm>
        </p:spPr>
        <p:txBody>
          <a:bodyPr vert="horz" lIns="91440" tIns="45720" rIns="91440" bIns="45720" rtlCol="0" anchor="t">
            <a:normAutofit/>
          </a:bodyPr>
          <a:lstStyle/>
          <a:p>
            <a:pPr indent="-228600">
              <a:lnSpc>
                <a:spcPct val="90000"/>
              </a:lnSpc>
              <a:buFont typeface="Arial" panose="020B0604020202020204" pitchFamily="34" charset="0"/>
              <a:buChar char="•"/>
            </a:pPr>
            <a:r>
              <a:rPr lang="en-US" sz="2200" dirty="0"/>
              <a:t>Screen shot shows classes displayed in the main program.</a:t>
            </a:r>
          </a:p>
        </p:txBody>
      </p:sp>
    </p:spTree>
    <p:extLst>
      <p:ext uri="{BB962C8B-B14F-4D97-AF65-F5344CB8AC3E}">
        <p14:creationId xmlns:p14="http://schemas.microsoft.com/office/powerpoint/2010/main" val="755486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D24B42B-925B-494C-A986-BD85E8117E1E}"/>
              </a:ext>
            </a:extLst>
          </p:cNvPr>
          <p:cNvSpPr>
            <a:spLocks noGrp="1"/>
          </p:cNvSpPr>
          <p:nvPr>
            <p:ph type="title"/>
          </p:nvPr>
        </p:nvSpPr>
        <p:spPr>
          <a:xfrm>
            <a:off x="3067396" y="2236123"/>
            <a:ext cx="9340735" cy="707144"/>
          </a:xfrm>
        </p:spPr>
        <p:txBody>
          <a:bodyPr>
            <a:noAutofit/>
          </a:bodyPr>
          <a:lstStyle/>
          <a:p>
            <a:pPr algn="ctr"/>
            <a:r>
              <a:rPr lang="en-US" sz="2800" dirty="0"/>
              <a:t>Creating a chart using the matplotlib</a:t>
            </a:r>
          </a:p>
        </p:txBody>
      </p:sp>
      <p:pic>
        <p:nvPicPr>
          <p:cNvPr id="8" name="Picture Placeholder 7" descr="close up of computer code">
            <a:extLst>
              <a:ext uri="{FF2B5EF4-FFF2-40B4-BE49-F238E27FC236}">
                <a16:creationId xmlns:a16="http://schemas.microsoft.com/office/drawing/2014/main" id="{A596BF19-CC58-4709-B5D6-3FC378FDC7BA}"/>
              </a:ext>
            </a:extLst>
          </p:cNvPr>
          <p:cNvPicPr>
            <a:picLocks noGrp="1" noChangeAspect="1"/>
          </p:cNvPicPr>
          <p:nvPr>
            <p:ph type="pic" sz="quarter" idx="13"/>
          </p:nvPr>
        </p:nvPicPr>
        <p:blipFill rotWithShape="1">
          <a:blip r:embed="rId2">
            <a:extLst>
              <a:ext uri="{BEBA8EAE-BF5A-486C-A8C5-ECC9F3942E4B}">
                <a14:imgProps xmlns:a14="http://schemas.microsoft.com/office/drawing/2010/main">
                  <a14:imgLayer r:embed="rId3">
                    <a14:imgEffect>
                      <a14:saturation sat="0"/>
                    </a14:imgEffect>
                  </a14:imgLayer>
                </a14:imgProps>
              </a:ext>
            </a:extLst>
          </a:blip>
          <a:srcRect l="20370" r="20370"/>
          <a:stretch/>
        </p:blipFill>
        <p:spPr>
          <a:xfrm>
            <a:off x="-2481943" y="0"/>
            <a:ext cx="6096000" cy="6867922"/>
          </a:xfrm>
        </p:spPr>
      </p:pic>
      <p:sp>
        <p:nvSpPr>
          <p:cNvPr id="2" name="Text Placeholder 1">
            <a:extLst>
              <a:ext uri="{FF2B5EF4-FFF2-40B4-BE49-F238E27FC236}">
                <a16:creationId xmlns:a16="http://schemas.microsoft.com/office/drawing/2014/main" id="{B156CAF1-214F-4566-9B0D-DACA1063E8C8}"/>
              </a:ext>
            </a:extLst>
          </p:cNvPr>
          <p:cNvSpPr>
            <a:spLocks noGrp="1"/>
          </p:cNvSpPr>
          <p:nvPr>
            <p:ph type="body" idx="1"/>
          </p:nvPr>
        </p:nvSpPr>
        <p:spPr>
          <a:xfrm>
            <a:off x="5171664" y="3051332"/>
            <a:ext cx="4819997" cy="2451693"/>
          </a:xfrm>
        </p:spPr>
        <p:txBody>
          <a:bodyPr>
            <a:noAutofit/>
          </a:bodyPr>
          <a:lstStyle/>
          <a:p>
            <a:r>
              <a:rPr lang="en-US" cap="none" dirty="0"/>
              <a:t>Objective:</a:t>
            </a:r>
          </a:p>
          <a:p>
            <a:pPr marL="285750" indent="-285750">
              <a:buFont typeface="Arial" panose="020B0604020202020204" pitchFamily="34" charset="0"/>
              <a:buChar char="•"/>
            </a:pPr>
            <a:r>
              <a:rPr lang="en-US" cap="none" dirty="0"/>
              <a:t>Using the </a:t>
            </a:r>
            <a:r>
              <a:rPr lang="en-US" cap="none" dirty="0" err="1"/>
              <a:t>pyplot</a:t>
            </a:r>
            <a:r>
              <a:rPr lang="en-US" cap="none" dirty="0"/>
              <a:t> class in the matplotlib library to create a simple stock chart</a:t>
            </a:r>
          </a:p>
        </p:txBody>
      </p:sp>
      <p:sp>
        <p:nvSpPr>
          <p:cNvPr id="6" name="Slide Number Placeholder 5">
            <a:extLst>
              <a:ext uri="{FF2B5EF4-FFF2-40B4-BE49-F238E27FC236}">
                <a16:creationId xmlns:a16="http://schemas.microsoft.com/office/drawing/2014/main" id="{FC6A5C12-E784-444E-B868-DE2AE85742BB}"/>
              </a:ext>
            </a:extLst>
          </p:cNvPr>
          <p:cNvSpPr>
            <a:spLocks noGrp="1"/>
          </p:cNvSpPr>
          <p:nvPr>
            <p:ph type="sldNum" sz="quarter" idx="12"/>
          </p:nvPr>
        </p:nvSpPr>
        <p:spPr/>
        <p:txBody>
          <a:bodyPr/>
          <a:lstStyle/>
          <a:p>
            <a:fld id="{8C2E478F-E849-4A8C-AF1F-CBCC78A7CBFA}" type="slidenum">
              <a:rPr lang="en-US" smtClean="0"/>
              <a:t>18</a:t>
            </a:fld>
            <a:endParaRPr lang="en-US" dirty="0"/>
          </a:p>
        </p:txBody>
      </p:sp>
    </p:spTree>
    <p:extLst>
      <p:ext uri="{BB962C8B-B14F-4D97-AF65-F5344CB8AC3E}">
        <p14:creationId xmlns:p14="http://schemas.microsoft.com/office/powerpoint/2010/main" val="42721435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A8908DB7-C3A6-4FCB-9820-CEE02B398C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570DED-E942-4274-A5C5-61D0403EDC64}"/>
              </a:ext>
            </a:extLst>
          </p:cNvPr>
          <p:cNvSpPr>
            <a:spLocks noGrp="1"/>
          </p:cNvSpPr>
          <p:nvPr>
            <p:ph type="title"/>
          </p:nvPr>
        </p:nvSpPr>
        <p:spPr>
          <a:xfrm>
            <a:off x="630936" y="640823"/>
            <a:ext cx="3419856" cy="5583148"/>
          </a:xfrm>
        </p:spPr>
        <p:txBody>
          <a:bodyPr vert="horz" lIns="91440" tIns="45720" rIns="91440" bIns="45720" rtlCol="0" anchor="ctr">
            <a:normAutofit/>
          </a:bodyPr>
          <a:lstStyle/>
          <a:p>
            <a:pPr algn="l">
              <a:lnSpc>
                <a:spcPct val="90000"/>
              </a:lnSpc>
            </a:pPr>
            <a:r>
              <a:rPr lang="en-US" sz="5400" dirty="0"/>
              <a:t>Stock chart</a:t>
            </a:r>
            <a:endParaRPr lang="en-US" sz="5400" kern="1200" dirty="0">
              <a:solidFill>
                <a:schemeClr val="tx1"/>
              </a:solidFill>
              <a:latin typeface="+mj-lt"/>
              <a:ea typeface="+mj-ea"/>
              <a:cs typeface="+mj-cs"/>
            </a:endParaRPr>
          </a:p>
        </p:txBody>
      </p:sp>
      <p:sp>
        <p:nvSpPr>
          <p:cNvPr id="33" name="sketch line">
            <a:extLst>
              <a:ext uri="{FF2B5EF4-FFF2-40B4-BE49-F238E27FC236}">
                <a16:creationId xmlns:a16="http://schemas.microsoft.com/office/drawing/2014/main" id="{535742DD-1B16-4E9D-B715-0D74B4574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267200" y="630936"/>
            <a:ext cx="18288" cy="5590381"/>
          </a:xfrm>
          <a:custGeom>
            <a:avLst/>
            <a:gdLst>
              <a:gd name="connsiteX0" fmla="*/ 0 w 18288"/>
              <a:gd name="connsiteY0" fmla="*/ 0 h 5590381"/>
              <a:gd name="connsiteX1" fmla="*/ 18288 w 18288"/>
              <a:gd name="connsiteY1" fmla="*/ 0 h 5590381"/>
              <a:gd name="connsiteX2" fmla="*/ 18288 w 18288"/>
              <a:gd name="connsiteY2" fmla="*/ 754701 h 5590381"/>
              <a:gd name="connsiteX3" fmla="*/ 18288 w 18288"/>
              <a:gd name="connsiteY3" fmla="*/ 1565307 h 5590381"/>
              <a:gd name="connsiteX4" fmla="*/ 18288 w 18288"/>
              <a:gd name="connsiteY4" fmla="*/ 2152297 h 5590381"/>
              <a:gd name="connsiteX5" fmla="*/ 18288 w 18288"/>
              <a:gd name="connsiteY5" fmla="*/ 2906998 h 5590381"/>
              <a:gd name="connsiteX6" fmla="*/ 18288 w 18288"/>
              <a:gd name="connsiteY6" fmla="*/ 3549892 h 5590381"/>
              <a:gd name="connsiteX7" fmla="*/ 18288 w 18288"/>
              <a:gd name="connsiteY7" fmla="*/ 4080978 h 5590381"/>
              <a:gd name="connsiteX8" fmla="*/ 18288 w 18288"/>
              <a:gd name="connsiteY8" fmla="*/ 4835680 h 5590381"/>
              <a:gd name="connsiteX9" fmla="*/ 18288 w 18288"/>
              <a:gd name="connsiteY9" fmla="*/ 5590381 h 5590381"/>
              <a:gd name="connsiteX10" fmla="*/ 0 w 18288"/>
              <a:gd name="connsiteY10" fmla="*/ 5590381 h 5590381"/>
              <a:gd name="connsiteX11" fmla="*/ 0 w 18288"/>
              <a:gd name="connsiteY11" fmla="*/ 4835680 h 5590381"/>
              <a:gd name="connsiteX12" fmla="*/ 0 w 18288"/>
              <a:gd name="connsiteY12" fmla="*/ 4304593 h 5590381"/>
              <a:gd name="connsiteX13" fmla="*/ 0 w 18288"/>
              <a:gd name="connsiteY13" fmla="*/ 3773507 h 5590381"/>
              <a:gd name="connsiteX14" fmla="*/ 0 w 18288"/>
              <a:gd name="connsiteY14" fmla="*/ 3186517 h 5590381"/>
              <a:gd name="connsiteX15" fmla="*/ 0 w 18288"/>
              <a:gd name="connsiteY15" fmla="*/ 2487720 h 5590381"/>
              <a:gd name="connsiteX16" fmla="*/ 0 w 18288"/>
              <a:gd name="connsiteY16" fmla="*/ 1956633 h 5590381"/>
              <a:gd name="connsiteX17" fmla="*/ 0 w 18288"/>
              <a:gd name="connsiteY17" fmla="*/ 1425547 h 5590381"/>
              <a:gd name="connsiteX18" fmla="*/ 0 w 18288"/>
              <a:gd name="connsiteY18" fmla="*/ 614942 h 5590381"/>
              <a:gd name="connsiteX19" fmla="*/ 0 w 18288"/>
              <a:gd name="connsiteY19" fmla="*/ 0 h 559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288" h="5590381" fill="none" extrusionOk="0">
                <a:moveTo>
                  <a:pt x="0" y="0"/>
                </a:moveTo>
                <a:cubicBezTo>
                  <a:pt x="7726" y="-435"/>
                  <a:pt x="14198" y="437"/>
                  <a:pt x="18288" y="0"/>
                </a:cubicBezTo>
                <a:cubicBezTo>
                  <a:pt x="-5226" y="225076"/>
                  <a:pt x="46275" y="562283"/>
                  <a:pt x="18288" y="754701"/>
                </a:cubicBezTo>
                <a:cubicBezTo>
                  <a:pt x="-9699" y="947119"/>
                  <a:pt x="30081" y="1239251"/>
                  <a:pt x="18288" y="1565307"/>
                </a:cubicBezTo>
                <a:cubicBezTo>
                  <a:pt x="6495" y="1891363"/>
                  <a:pt x="7160" y="1999140"/>
                  <a:pt x="18288" y="2152297"/>
                </a:cubicBezTo>
                <a:cubicBezTo>
                  <a:pt x="29417" y="2305454"/>
                  <a:pt x="28705" y="2598333"/>
                  <a:pt x="18288" y="2906998"/>
                </a:cubicBezTo>
                <a:cubicBezTo>
                  <a:pt x="7871" y="3215663"/>
                  <a:pt x="35263" y="3327412"/>
                  <a:pt x="18288" y="3549892"/>
                </a:cubicBezTo>
                <a:cubicBezTo>
                  <a:pt x="1313" y="3772372"/>
                  <a:pt x="38561" y="3843836"/>
                  <a:pt x="18288" y="4080978"/>
                </a:cubicBezTo>
                <a:cubicBezTo>
                  <a:pt x="-1985" y="4318120"/>
                  <a:pt x="-3806" y="4511166"/>
                  <a:pt x="18288" y="4835680"/>
                </a:cubicBezTo>
                <a:cubicBezTo>
                  <a:pt x="40382" y="5160194"/>
                  <a:pt x="-13070" y="5401748"/>
                  <a:pt x="18288" y="5590381"/>
                </a:cubicBezTo>
                <a:cubicBezTo>
                  <a:pt x="12010" y="5589863"/>
                  <a:pt x="6799" y="5589982"/>
                  <a:pt x="0" y="5590381"/>
                </a:cubicBezTo>
                <a:cubicBezTo>
                  <a:pt x="-6480" y="5250523"/>
                  <a:pt x="-32148" y="5052531"/>
                  <a:pt x="0" y="4835680"/>
                </a:cubicBezTo>
                <a:cubicBezTo>
                  <a:pt x="32148" y="4618829"/>
                  <a:pt x="5352" y="4496374"/>
                  <a:pt x="0" y="4304593"/>
                </a:cubicBezTo>
                <a:cubicBezTo>
                  <a:pt x="-5352" y="4112812"/>
                  <a:pt x="9645" y="3919423"/>
                  <a:pt x="0" y="3773507"/>
                </a:cubicBezTo>
                <a:cubicBezTo>
                  <a:pt x="-9645" y="3627591"/>
                  <a:pt x="-10654" y="3330687"/>
                  <a:pt x="0" y="3186517"/>
                </a:cubicBezTo>
                <a:cubicBezTo>
                  <a:pt x="10654" y="3042347"/>
                  <a:pt x="18181" y="2635923"/>
                  <a:pt x="0" y="2487720"/>
                </a:cubicBezTo>
                <a:cubicBezTo>
                  <a:pt x="-18181" y="2339517"/>
                  <a:pt x="-7947" y="2113537"/>
                  <a:pt x="0" y="1956633"/>
                </a:cubicBezTo>
                <a:cubicBezTo>
                  <a:pt x="7947" y="1799729"/>
                  <a:pt x="-15145" y="1657735"/>
                  <a:pt x="0" y="1425547"/>
                </a:cubicBezTo>
                <a:cubicBezTo>
                  <a:pt x="15145" y="1193359"/>
                  <a:pt x="-23832" y="948054"/>
                  <a:pt x="0" y="614942"/>
                </a:cubicBezTo>
                <a:cubicBezTo>
                  <a:pt x="23832" y="281831"/>
                  <a:pt x="2816" y="129878"/>
                  <a:pt x="0" y="0"/>
                </a:cubicBezTo>
                <a:close/>
              </a:path>
              <a:path w="18288" h="5590381" stroke="0" extrusionOk="0">
                <a:moveTo>
                  <a:pt x="0" y="0"/>
                </a:moveTo>
                <a:cubicBezTo>
                  <a:pt x="5871" y="848"/>
                  <a:pt x="11713" y="-200"/>
                  <a:pt x="18288" y="0"/>
                </a:cubicBezTo>
                <a:cubicBezTo>
                  <a:pt x="41141" y="165299"/>
                  <a:pt x="3613" y="427555"/>
                  <a:pt x="18288" y="698798"/>
                </a:cubicBezTo>
                <a:cubicBezTo>
                  <a:pt x="32963" y="970041"/>
                  <a:pt x="19680" y="1226199"/>
                  <a:pt x="18288" y="1397595"/>
                </a:cubicBezTo>
                <a:cubicBezTo>
                  <a:pt x="16896" y="1568991"/>
                  <a:pt x="38798" y="1794517"/>
                  <a:pt x="18288" y="2152297"/>
                </a:cubicBezTo>
                <a:cubicBezTo>
                  <a:pt x="-2222" y="2510077"/>
                  <a:pt x="40846" y="2594424"/>
                  <a:pt x="18288" y="2739287"/>
                </a:cubicBezTo>
                <a:cubicBezTo>
                  <a:pt x="-4270" y="2884150"/>
                  <a:pt x="27117" y="3129706"/>
                  <a:pt x="18288" y="3493988"/>
                </a:cubicBezTo>
                <a:cubicBezTo>
                  <a:pt x="9459" y="3858270"/>
                  <a:pt x="54201" y="4041447"/>
                  <a:pt x="18288" y="4304593"/>
                </a:cubicBezTo>
                <a:cubicBezTo>
                  <a:pt x="-17625" y="4567740"/>
                  <a:pt x="49627" y="5149125"/>
                  <a:pt x="18288" y="5590381"/>
                </a:cubicBezTo>
                <a:cubicBezTo>
                  <a:pt x="10860" y="5590744"/>
                  <a:pt x="7568" y="5590157"/>
                  <a:pt x="0" y="5590381"/>
                </a:cubicBezTo>
                <a:cubicBezTo>
                  <a:pt x="36767" y="5266821"/>
                  <a:pt x="-16223" y="5116146"/>
                  <a:pt x="0" y="4835680"/>
                </a:cubicBezTo>
                <a:cubicBezTo>
                  <a:pt x="16223" y="4555214"/>
                  <a:pt x="-16316" y="4356490"/>
                  <a:pt x="0" y="4136882"/>
                </a:cubicBezTo>
                <a:cubicBezTo>
                  <a:pt x="16316" y="3917274"/>
                  <a:pt x="8005" y="3773465"/>
                  <a:pt x="0" y="3549892"/>
                </a:cubicBezTo>
                <a:cubicBezTo>
                  <a:pt x="-8005" y="3326319"/>
                  <a:pt x="27623" y="3052456"/>
                  <a:pt x="0" y="2851094"/>
                </a:cubicBezTo>
                <a:cubicBezTo>
                  <a:pt x="-27623" y="2649732"/>
                  <a:pt x="5614" y="2455815"/>
                  <a:pt x="0" y="2264104"/>
                </a:cubicBezTo>
                <a:cubicBezTo>
                  <a:pt x="-5614" y="2072393"/>
                  <a:pt x="22598" y="1990723"/>
                  <a:pt x="0" y="1733018"/>
                </a:cubicBezTo>
                <a:cubicBezTo>
                  <a:pt x="-22598" y="1475313"/>
                  <a:pt x="-6965" y="1369123"/>
                  <a:pt x="0" y="1090124"/>
                </a:cubicBezTo>
                <a:cubicBezTo>
                  <a:pt x="6965" y="811125"/>
                  <a:pt x="-19273" y="50704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3114097614">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Placeholder 3">
            <a:extLst>
              <a:ext uri="{FF2B5EF4-FFF2-40B4-BE49-F238E27FC236}">
                <a16:creationId xmlns:a16="http://schemas.microsoft.com/office/drawing/2014/main" id="{D20D9FCB-9605-925B-1C47-4B2C4C4719B5}"/>
              </a:ext>
            </a:extLst>
          </p:cNvPr>
          <p:cNvPicPr>
            <a:picLocks noGrp="1" noChangeAspect="1"/>
          </p:cNvPicPr>
          <p:nvPr>
            <p:ph type="pic" idx="1"/>
          </p:nvPr>
        </p:nvPicPr>
        <p:blipFill rotWithShape="1">
          <a:blip r:embed="rId2"/>
          <a:srcRect t="2686" b="6825"/>
          <a:stretch/>
        </p:blipFill>
        <p:spPr>
          <a:xfrm>
            <a:off x="4808592" y="552451"/>
            <a:ext cx="6126108" cy="4372454"/>
          </a:xfrm>
          <a:prstGeom prst="rect">
            <a:avLst/>
          </a:prstGeom>
        </p:spPr>
      </p:pic>
      <p:sp>
        <p:nvSpPr>
          <p:cNvPr id="7" name="Text Placeholder 6">
            <a:extLst>
              <a:ext uri="{FF2B5EF4-FFF2-40B4-BE49-F238E27FC236}">
                <a16:creationId xmlns:a16="http://schemas.microsoft.com/office/drawing/2014/main" id="{FADDAB32-E602-42AB-85E5-81A683738955}"/>
              </a:ext>
            </a:extLst>
          </p:cNvPr>
          <p:cNvSpPr>
            <a:spLocks noGrp="1"/>
          </p:cNvSpPr>
          <p:nvPr>
            <p:ph type="body" sz="half" idx="2"/>
          </p:nvPr>
        </p:nvSpPr>
        <p:spPr>
          <a:xfrm>
            <a:off x="4681728" y="5163947"/>
            <a:ext cx="6894576" cy="1428487"/>
          </a:xfrm>
        </p:spPr>
        <p:txBody>
          <a:bodyPr vert="horz" lIns="91440" tIns="45720" rIns="91440" bIns="45720" rtlCol="0" anchor="t">
            <a:normAutofit/>
          </a:bodyPr>
          <a:lstStyle/>
          <a:p>
            <a:pPr indent="-228600">
              <a:lnSpc>
                <a:spcPct val="90000"/>
              </a:lnSpc>
              <a:buFont typeface="Arial" panose="020B0604020202020204" pitchFamily="34" charset="0"/>
              <a:buChar char="•"/>
            </a:pPr>
            <a:r>
              <a:rPr lang="en-US" sz="2200" dirty="0"/>
              <a:t>Screen shot shows a chart created to visualize stock price history.  This is stock chart was created using the matplotlib library.</a:t>
            </a:r>
          </a:p>
        </p:txBody>
      </p:sp>
    </p:spTree>
    <p:extLst>
      <p:ext uri="{BB962C8B-B14F-4D97-AF65-F5344CB8AC3E}">
        <p14:creationId xmlns:p14="http://schemas.microsoft.com/office/powerpoint/2010/main" val="2188994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3A87B3-0A27-4EE9-979E-B69581E476F0}"/>
              </a:ext>
            </a:extLst>
          </p:cNvPr>
          <p:cNvSpPr>
            <a:spLocks noGrp="1"/>
          </p:cNvSpPr>
          <p:nvPr>
            <p:ph type="title"/>
          </p:nvPr>
        </p:nvSpPr>
        <p:spPr>
          <a:xfrm>
            <a:off x="7068819" y="533400"/>
            <a:ext cx="2671174" cy="1435947"/>
          </a:xfrm>
        </p:spPr>
        <p:txBody>
          <a:bodyPr/>
          <a:lstStyle/>
          <a:p>
            <a:r>
              <a:rPr lang="en-US" dirty="0"/>
              <a:t>Agenda</a:t>
            </a:r>
          </a:p>
        </p:txBody>
      </p:sp>
      <p:pic>
        <p:nvPicPr>
          <p:cNvPr id="8" name="Picture Placeholder 7" descr="group of people at a conference table">
            <a:extLst>
              <a:ext uri="{FF2B5EF4-FFF2-40B4-BE49-F238E27FC236}">
                <a16:creationId xmlns:a16="http://schemas.microsoft.com/office/drawing/2014/main" id="{BB76F5AB-0940-46E1-85F9-6A870D7D04C9}"/>
              </a:ext>
            </a:extLst>
          </p:cNvPr>
          <p:cNvPicPr>
            <a:picLocks noGrp="1" noChangeAspect="1"/>
          </p:cNvPicPr>
          <p:nvPr>
            <p:ph type="pic" sz="quarter" idx="13"/>
          </p:nvPr>
        </p:nvPicPr>
        <p:blipFill rotWithShape="1">
          <a:blip r:embed="rId2">
            <a:extLst>
              <a:ext uri="{BEBA8EAE-BF5A-486C-A8C5-ECC9F3942E4B}">
                <a14:imgProps xmlns:a14="http://schemas.microsoft.com/office/drawing/2010/main">
                  <a14:imgLayer r:embed="rId3">
                    <a14:imgEffect>
                      <a14:saturation sat="0"/>
                    </a14:imgEffect>
                  </a14:imgLayer>
                </a14:imgProps>
              </a:ext>
            </a:extLst>
          </a:blip>
          <a:srcRect l="20370" r="20370"/>
          <a:stretch/>
        </p:blipFill>
        <p:spPr/>
      </p:pic>
      <p:sp>
        <p:nvSpPr>
          <p:cNvPr id="6" name="Text Placeholder 5">
            <a:extLst>
              <a:ext uri="{FF2B5EF4-FFF2-40B4-BE49-F238E27FC236}">
                <a16:creationId xmlns:a16="http://schemas.microsoft.com/office/drawing/2014/main" id="{F3C89A40-EEAA-43AB-9A3A-B2CFDE450F1B}"/>
              </a:ext>
            </a:extLst>
          </p:cNvPr>
          <p:cNvSpPr>
            <a:spLocks noGrp="1"/>
          </p:cNvSpPr>
          <p:nvPr>
            <p:ph type="body" sz="quarter" idx="15"/>
          </p:nvPr>
        </p:nvSpPr>
        <p:spPr>
          <a:xfrm>
            <a:off x="7068819" y="1586296"/>
            <a:ext cx="4114800" cy="4547804"/>
          </a:xfrm>
        </p:spPr>
        <p:txBody>
          <a:bodyPr/>
          <a:lstStyle/>
          <a:p>
            <a:pPr marL="285750" indent="-285750">
              <a:buFont typeface="Arial" panose="020B0604020202020204" pitchFamily="34" charset="0"/>
              <a:buChar char="•"/>
            </a:pPr>
            <a:r>
              <a:rPr lang="en-US" sz="1200" dirty="0"/>
              <a:t>Introduction</a:t>
            </a:r>
          </a:p>
          <a:p>
            <a:pPr marL="285750" indent="-285750">
              <a:buFont typeface="Arial" panose="020B0604020202020204" pitchFamily="34" charset="0"/>
              <a:buChar char="•"/>
            </a:pPr>
            <a:r>
              <a:rPr lang="en-US" sz="1200" dirty="0"/>
              <a:t>Software Environment Setup</a:t>
            </a:r>
          </a:p>
          <a:p>
            <a:pPr marL="285750" indent="-285750">
              <a:buFont typeface="Arial" panose="020B0604020202020204" pitchFamily="34" charset="0"/>
              <a:buChar char="•"/>
            </a:pPr>
            <a:r>
              <a:rPr lang="en-US" sz="1200" dirty="0"/>
              <a:t>Class Diagrams/Class Coding/Unit Testing </a:t>
            </a:r>
          </a:p>
          <a:p>
            <a:pPr marL="285750" indent="-285750">
              <a:buFont typeface="Arial" panose="020B0604020202020204" pitchFamily="34" charset="0"/>
              <a:buChar char="•"/>
            </a:pPr>
            <a:r>
              <a:rPr lang="en-US" sz="1200" dirty="0"/>
              <a:t>Creating a Console-based Interface</a:t>
            </a:r>
          </a:p>
          <a:p>
            <a:pPr marL="285750" indent="-285750">
              <a:buFont typeface="Arial" panose="020B0604020202020204" pitchFamily="34" charset="0"/>
              <a:buChar char="•"/>
            </a:pPr>
            <a:r>
              <a:rPr lang="en-US" sz="1200" dirty="0"/>
              <a:t>Inheritance Summary Report</a:t>
            </a:r>
          </a:p>
          <a:p>
            <a:pPr marL="285750" indent="-285750">
              <a:buFont typeface="Arial" panose="020B0604020202020204" pitchFamily="34" charset="0"/>
              <a:buChar char="•"/>
            </a:pPr>
            <a:r>
              <a:rPr lang="en-US" sz="1200" dirty="0"/>
              <a:t>Creating a Chart</a:t>
            </a:r>
          </a:p>
          <a:p>
            <a:pPr marL="285750" indent="-285750">
              <a:buFont typeface="Arial" panose="020B0604020202020204" pitchFamily="34" charset="0"/>
              <a:buChar char="•"/>
            </a:pPr>
            <a:r>
              <a:rPr lang="en-US" sz="1200" dirty="0"/>
              <a:t>Files</a:t>
            </a:r>
          </a:p>
          <a:p>
            <a:pPr marL="285750" indent="-285750">
              <a:buFont typeface="Arial" panose="020B0604020202020204" pitchFamily="34" charset="0"/>
              <a:buChar char="•"/>
            </a:pPr>
            <a:r>
              <a:rPr lang="en-US" sz="1200" dirty="0"/>
              <a:t>Loading Data</a:t>
            </a:r>
          </a:p>
          <a:p>
            <a:pPr marL="285750" indent="-285750">
              <a:buFont typeface="Arial" panose="020B0604020202020204" pitchFamily="34" charset="0"/>
              <a:buChar char="•"/>
            </a:pPr>
            <a:r>
              <a:rPr lang="en-US" sz="1200" dirty="0"/>
              <a:t>Graphic User Interface</a:t>
            </a:r>
          </a:p>
          <a:p>
            <a:pPr marL="285750" indent="-285750">
              <a:buFont typeface="Arial" panose="020B0604020202020204" pitchFamily="34" charset="0"/>
              <a:buChar char="•"/>
            </a:pPr>
            <a:r>
              <a:rPr lang="en-US" sz="1200" dirty="0"/>
              <a:t>Lessons Learned</a:t>
            </a:r>
          </a:p>
          <a:p>
            <a:pPr marL="285750" indent="-285750">
              <a:buFont typeface="Arial" panose="020B0604020202020204" pitchFamily="34" charset="0"/>
              <a:buChar char="•"/>
            </a:pPr>
            <a:r>
              <a:rPr lang="en-US" sz="1200" dirty="0"/>
              <a:t>Career Skills Gained</a:t>
            </a:r>
          </a:p>
          <a:p>
            <a:pPr marL="285750" indent="-285750">
              <a:buFont typeface="Arial" panose="020B0604020202020204" pitchFamily="34" charset="0"/>
              <a:buChar char="•"/>
            </a:pPr>
            <a:endParaRPr lang="en-US" sz="1200" dirty="0"/>
          </a:p>
          <a:p>
            <a:endParaRPr lang="en-US" dirty="0"/>
          </a:p>
        </p:txBody>
      </p:sp>
      <p:sp>
        <p:nvSpPr>
          <p:cNvPr id="7" name="Slide Number Placeholder 6">
            <a:extLst>
              <a:ext uri="{FF2B5EF4-FFF2-40B4-BE49-F238E27FC236}">
                <a16:creationId xmlns:a16="http://schemas.microsoft.com/office/drawing/2014/main" id="{F29F8048-1E86-48F4-B246-D2F8C54B7EB1}"/>
              </a:ext>
            </a:extLst>
          </p:cNvPr>
          <p:cNvSpPr>
            <a:spLocks noGrp="1"/>
          </p:cNvSpPr>
          <p:nvPr>
            <p:ph type="sldNum" sz="quarter" idx="12"/>
          </p:nvPr>
        </p:nvSpPr>
        <p:spPr/>
        <p:txBody>
          <a:bodyPr/>
          <a:lstStyle/>
          <a:p>
            <a:fld id="{8C2E478F-E849-4A8C-AF1F-CBCC78A7CBFA}" type="slidenum">
              <a:rPr lang="en-US" smtClean="0"/>
              <a:pPr/>
              <a:t>2</a:t>
            </a:fld>
            <a:endParaRPr lang="en-US" dirty="0"/>
          </a:p>
        </p:txBody>
      </p:sp>
    </p:spTree>
    <p:extLst>
      <p:ext uri="{BB962C8B-B14F-4D97-AF65-F5344CB8AC3E}">
        <p14:creationId xmlns:p14="http://schemas.microsoft.com/office/powerpoint/2010/main" val="16490989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D24B42B-925B-494C-A986-BD85E8117E1E}"/>
              </a:ext>
            </a:extLst>
          </p:cNvPr>
          <p:cNvSpPr>
            <a:spLocks noGrp="1"/>
          </p:cNvSpPr>
          <p:nvPr>
            <p:ph type="title"/>
          </p:nvPr>
        </p:nvSpPr>
        <p:spPr>
          <a:xfrm>
            <a:off x="3067396" y="2236123"/>
            <a:ext cx="9340735" cy="707144"/>
          </a:xfrm>
        </p:spPr>
        <p:txBody>
          <a:bodyPr>
            <a:noAutofit/>
          </a:bodyPr>
          <a:lstStyle/>
          <a:p>
            <a:pPr algn="ctr"/>
            <a:r>
              <a:rPr lang="en-US" sz="2800" dirty="0"/>
              <a:t>Working with files</a:t>
            </a:r>
          </a:p>
        </p:txBody>
      </p:sp>
      <p:pic>
        <p:nvPicPr>
          <p:cNvPr id="8" name="Picture Placeholder 7" descr="close up of computer code">
            <a:extLst>
              <a:ext uri="{FF2B5EF4-FFF2-40B4-BE49-F238E27FC236}">
                <a16:creationId xmlns:a16="http://schemas.microsoft.com/office/drawing/2014/main" id="{A596BF19-CC58-4709-B5D6-3FC378FDC7BA}"/>
              </a:ext>
            </a:extLst>
          </p:cNvPr>
          <p:cNvPicPr>
            <a:picLocks noGrp="1" noChangeAspect="1"/>
          </p:cNvPicPr>
          <p:nvPr>
            <p:ph type="pic" sz="quarter" idx="13"/>
          </p:nvPr>
        </p:nvPicPr>
        <p:blipFill rotWithShape="1">
          <a:blip r:embed="rId2">
            <a:extLst>
              <a:ext uri="{BEBA8EAE-BF5A-486C-A8C5-ECC9F3942E4B}">
                <a14:imgProps xmlns:a14="http://schemas.microsoft.com/office/drawing/2010/main">
                  <a14:imgLayer r:embed="rId3">
                    <a14:imgEffect>
                      <a14:saturation sat="0"/>
                    </a14:imgEffect>
                  </a14:imgLayer>
                </a14:imgProps>
              </a:ext>
            </a:extLst>
          </a:blip>
          <a:srcRect l="20370" r="20370"/>
          <a:stretch/>
        </p:blipFill>
        <p:spPr>
          <a:xfrm>
            <a:off x="-2481943" y="0"/>
            <a:ext cx="6096000" cy="6867922"/>
          </a:xfrm>
        </p:spPr>
      </p:pic>
      <p:sp>
        <p:nvSpPr>
          <p:cNvPr id="2" name="Text Placeholder 1">
            <a:extLst>
              <a:ext uri="{FF2B5EF4-FFF2-40B4-BE49-F238E27FC236}">
                <a16:creationId xmlns:a16="http://schemas.microsoft.com/office/drawing/2014/main" id="{B156CAF1-214F-4566-9B0D-DACA1063E8C8}"/>
              </a:ext>
            </a:extLst>
          </p:cNvPr>
          <p:cNvSpPr>
            <a:spLocks noGrp="1"/>
          </p:cNvSpPr>
          <p:nvPr>
            <p:ph type="body" idx="1"/>
          </p:nvPr>
        </p:nvSpPr>
        <p:spPr>
          <a:xfrm>
            <a:off x="5171664" y="3051332"/>
            <a:ext cx="4819997" cy="2451693"/>
          </a:xfrm>
        </p:spPr>
        <p:txBody>
          <a:bodyPr>
            <a:noAutofit/>
          </a:bodyPr>
          <a:lstStyle/>
          <a:p>
            <a:r>
              <a:rPr lang="en-US" cap="none" dirty="0"/>
              <a:t>Objective:</a:t>
            </a:r>
          </a:p>
          <a:p>
            <a:pPr marL="285750" indent="-285750">
              <a:buFont typeface="Arial" panose="020B0604020202020204" pitchFamily="34" charset="0"/>
              <a:buChar char="•"/>
            </a:pPr>
            <a:r>
              <a:rPr lang="en-US" cap="none" dirty="0"/>
              <a:t>Using </a:t>
            </a:r>
            <a:r>
              <a:rPr lang="en-US" cap="none" dirty="0" err="1"/>
              <a:t>cvs</a:t>
            </a:r>
            <a:r>
              <a:rPr lang="en-US" cap="none" dirty="0"/>
              <a:t> library import data from Yahoo! Finance</a:t>
            </a:r>
          </a:p>
          <a:p>
            <a:pPr marL="285750" indent="-285750">
              <a:buFont typeface="Arial" panose="020B0604020202020204" pitchFamily="34" charset="0"/>
              <a:buChar char="•"/>
            </a:pPr>
            <a:r>
              <a:rPr lang="en-US" cap="none" dirty="0"/>
              <a:t>Read data from a file</a:t>
            </a:r>
          </a:p>
        </p:txBody>
      </p:sp>
      <p:sp>
        <p:nvSpPr>
          <p:cNvPr id="6" name="Slide Number Placeholder 5">
            <a:extLst>
              <a:ext uri="{FF2B5EF4-FFF2-40B4-BE49-F238E27FC236}">
                <a16:creationId xmlns:a16="http://schemas.microsoft.com/office/drawing/2014/main" id="{FC6A5C12-E784-444E-B868-DE2AE85742BB}"/>
              </a:ext>
            </a:extLst>
          </p:cNvPr>
          <p:cNvSpPr>
            <a:spLocks noGrp="1"/>
          </p:cNvSpPr>
          <p:nvPr>
            <p:ph type="sldNum" sz="quarter" idx="12"/>
          </p:nvPr>
        </p:nvSpPr>
        <p:spPr/>
        <p:txBody>
          <a:bodyPr/>
          <a:lstStyle/>
          <a:p>
            <a:fld id="{8C2E478F-E849-4A8C-AF1F-CBCC78A7CBFA}" type="slidenum">
              <a:rPr lang="en-US" smtClean="0"/>
              <a:t>20</a:t>
            </a:fld>
            <a:endParaRPr lang="en-US" dirty="0"/>
          </a:p>
        </p:txBody>
      </p:sp>
    </p:spTree>
    <p:extLst>
      <p:ext uri="{BB962C8B-B14F-4D97-AF65-F5344CB8AC3E}">
        <p14:creationId xmlns:p14="http://schemas.microsoft.com/office/powerpoint/2010/main" val="18379320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A8908DB7-C3A6-4FCB-9820-CEE02B398C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570DED-E942-4274-A5C5-61D0403EDC64}"/>
              </a:ext>
            </a:extLst>
          </p:cNvPr>
          <p:cNvSpPr>
            <a:spLocks noGrp="1"/>
          </p:cNvSpPr>
          <p:nvPr>
            <p:ph type="title"/>
          </p:nvPr>
        </p:nvSpPr>
        <p:spPr>
          <a:xfrm>
            <a:off x="630936" y="640823"/>
            <a:ext cx="3419856" cy="5583148"/>
          </a:xfrm>
        </p:spPr>
        <p:txBody>
          <a:bodyPr vert="horz" lIns="91440" tIns="45720" rIns="91440" bIns="45720" rtlCol="0" anchor="ctr">
            <a:normAutofit/>
          </a:bodyPr>
          <a:lstStyle/>
          <a:p>
            <a:pPr algn="l">
              <a:lnSpc>
                <a:spcPct val="90000"/>
              </a:lnSpc>
            </a:pPr>
            <a:r>
              <a:rPr lang="en-US" sz="5400" dirty="0"/>
              <a:t>Csv file</a:t>
            </a:r>
            <a:endParaRPr lang="en-US" sz="5400" kern="1200" dirty="0">
              <a:solidFill>
                <a:schemeClr val="tx1"/>
              </a:solidFill>
              <a:latin typeface="+mj-lt"/>
              <a:ea typeface="+mj-ea"/>
              <a:cs typeface="+mj-cs"/>
            </a:endParaRPr>
          </a:p>
        </p:txBody>
      </p:sp>
      <p:sp>
        <p:nvSpPr>
          <p:cNvPr id="33" name="sketch line">
            <a:extLst>
              <a:ext uri="{FF2B5EF4-FFF2-40B4-BE49-F238E27FC236}">
                <a16:creationId xmlns:a16="http://schemas.microsoft.com/office/drawing/2014/main" id="{535742DD-1B16-4E9D-B715-0D74B4574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267200" y="630936"/>
            <a:ext cx="18288" cy="5590381"/>
          </a:xfrm>
          <a:custGeom>
            <a:avLst/>
            <a:gdLst>
              <a:gd name="connsiteX0" fmla="*/ 0 w 18288"/>
              <a:gd name="connsiteY0" fmla="*/ 0 h 5590381"/>
              <a:gd name="connsiteX1" fmla="*/ 18288 w 18288"/>
              <a:gd name="connsiteY1" fmla="*/ 0 h 5590381"/>
              <a:gd name="connsiteX2" fmla="*/ 18288 w 18288"/>
              <a:gd name="connsiteY2" fmla="*/ 754701 h 5590381"/>
              <a:gd name="connsiteX3" fmla="*/ 18288 w 18288"/>
              <a:gd name="connsiteY3" fmla="*/ 1565307 h 5590381"/>
              <a:gd name="connsiteX4" fmla="*/ 18288 w 18288"/>
              <a:gd name="connsiteY4" fmla="*/ 2152297 h 5590381"/>
              <a:gd name="connsiteX5" fmla="*/ 18288 w 18288"/>
              <a:gd name="connsiteY5" fmla="*/ 2906998 h 5590381"/>
              <a:gd name="connsiteX6" fmla="*/ 18288 w 18288"/>
              <a:gd name="connsiteY6" fmla="*/ 3549892 h 5590381"/>
              <a:gd name="connsiteX7" fmla="*/ 18288 w 18288"/>
              <a:gd name="connsiteY7" fmla="*/ 4080978 h 5590381"/>
              <a:gd name="connsiteX8" fmla="*/ 18288 w 18288"/>
              <a:gd name="connsiteY8" fmla="*/ 4835680 h 5590381"/>
              <a:gd name="connsiteX9" fmla="*/ 18288 w 18288"/>
              <a:gd name="connsiteY9" fmla="*/ 5590381 h 5590381"/>
              <a:gd name="connsiteX10" fmla="*/ 0 w 18288"/>
              <a:gd name="connsiteY10" fmla="*/ 5590381 h 5590381"/>
              <a:gd name="connsiteX11" fmla="*/ 0 w 18288"/>
              <a:gd name="connsiteY11" fmla="*/ 4835680 h 5590381"/>
              <a:gd name="connsiteX12" fmla="*/ 0 w 18288"/>
              <a:gd name="connsiteY12" fmla="*/ 4304593 h 5590381"/>
              <a:gd name="connsiteX13" fmla="*/ 0 w 18288"/>
              <a:gd name="connsiteY13" fmla="*/ 3773507 h 5590381"/>
              <a:gd name="connsiteX14" fmla="*/ 0 w 18288"/>
              <a:gd name="connsiteY14" fmla="*/ 3186517 h 5590381"/>
              <a:gd name="connsiteX15" fmla="*/ 0 w 18288"/>
              <a:gd name="connsiteY15" fmla="*/ 2487720 h 5590381"/>
              <a:gd name="connsiteX16" fmla="*/ 0 w 18288"/>
              <a:gd name="connsiteY16" fmla="*/ 1956633 h 5590381"/>
              <a:gd name="connsiteX17" fmla="*/ 0 w 18288"/>
              <a:gd name="connsiteY17" fmla="*/ 1425547 h 5590381"/>
              <a:gd name="connsiteX18" fmla="*/ 0 w 18288"/>
              <a:gd name="connsiteY18" fmla="*/ 614942 h 5590381"/>
              <a:gd name="connsiteX19" fmla="*/ 0 w 18288"/>
              <a:gd name="connsiteY19" fmla="*/ 0 h 559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288" h="5590381" fill="none" extrusionOk="0">
                <a:moveTo>
                  <a:pt x="0" y="0"/>
                </a:moveTo>
                <a:cubicBezTo>
                  <a:pt x="7726" y="-435"/>
                  <a:pt x="14198" y="437"/>
                  <a:pt x="18288" y="0"/>
                </a:cubicBezTo>
                <a:cubicBezTo>
                  <a:pt x="-5226" y="225076"/>
                  <a:pt x="46275" y="562283"/>
                  <a:pt x="18288" y="754701"/>
                </a:cubicBezTo>
                <a:cubicBezTo>
                  <a:pt x="-9699" y="947119"/>
                  <a:pt x="30081" y="1239251"/>
                  <a:pt x="18288" y="1565307"/>
                </a:cubicBezTo>
                <a:cubicBezTo>
                  <a:pt x="6495" y="1891363"/>
                  <a:pt x="7160" y="1999140"/>
                  <a:pt x="18288" y="2152297"/>
                </a:cubicBezTo>
                <a:cubicBezTo>
                  <a:pt x="29417" y="2305454"/>
                  <a:pt x="28705" y="2598333"/>
                  <a:pt x="18288" y="2906998"/>
                </a:cubicBezTo>
                <a:cubicBezTo>
                  <a:pt x="7871" y="3215663"/>
                  <a:pt x="35263" y="3327412"/>
                  <a:pt x="18288" y="3549892"/>
                </a:cubicBezTo>
                <a:cubicBezTo>
                  <a:pt x="1313" y="3772372"/>
                  <a:pt x="38561" y="3843836"/>
                  <a:pt x="18288" y="4080978"/>
                </a:cubicBezTo>
                <a:cubicBezTo>
                  <a:pt x="-1985" y="4318120"/>
                  <a:pt x="-3806" y="4511166"/>
                  <a:pt x="18288" y="4835680"/>
                </a:cubicBezTo>
                <a:cubicBezTo>
                  <a:pt x="40382" y="5160194"/>
                  <a:pt x="-13070" y="5401748"/>
                  <a:pt x="18288" y="5590381"/>
                </a:cubicBezTo>
                <a:cubicBezTo>
                  <a:pt x="12010" y="5589863"/>
                  <a:pt x="6799" y="5589982"/>
                  <a:pt x="0" y="5590381"/>
                </a:cubicBezTo>
                <a:cubicBezTo>
                  <a:pt x="-6480" y="5250523"/>
                  <a:pt x="-32148" y="5052531"/>
                  <a:pt x="0" y="4835680"/>
                </a:cubicBezTo>
                <a:cubicBezTo>
                  <a:pt x="32148" y="4618829"/>
                  <a:pt x="5352" y="4496374"/>
                  <a:pt x="0" y="4304593"/>
                </a:cubicBezTo>
                <a:cubicBezTo>
                  <a:pt x="-5352" y="4112812"/>
                  <a:pt x="9645" y="3919423"/>
                  <a:pt x="0" y="3773507"/>
                </a:cubicBezTo>
                <a:cubicBezTo>
                  <a:pt x="-9645" y="3627591"/>
                  <a:pt x="-10654" y="3330687"/>
                  <a:pt x="0" y="3186517"/>
                </a:cubicBezTo>
                <a:cubicBezTo>
                  <a:pt x="10654" y="3042347"/>
                  <a:pt x="18181" y="2635923"/>
                  <a:pt x="0" y="2487720"/>
                </a:cubicBezTo>
                <a:cubicBezTo>
                  <a:pt x="-18181" y="2339517"/>
                  <a:pt x="-7947" y="2113537"/>
                  <a:pt x="0" y="1956633"/>
                </a:cubicBezTo>
                <a:cubicBezTo>
                  <a:pt x="7947" y="1799729"/>
                  <a:pt x="-15145" y="1657735"/>
                  <a:pt x="0" y="1425547"/>
                </a:cubicBezTo>
                <a:cubicBezTo>
                  <a:pt x="15145" y="1193359"/>
                  <a:pt x="-23832" y="948054"/>
                  <a:pt x="0" y="614942"/>
                </a:cubicBezTo>
                <a:cubicBezTo>
                  <a:pt x="23832" y="281831"/>
                  <a:pt x="2816" y="129878"/>
                  <a:pt x="0" y="0"/>
                </a:cubicBezTo>
                <a:close/>
              </a:path>
              <a:path w="18288" h="5590381" stroke="0" extrusionOk="0">
                <a:moveTo>
                  <a:pt x="0" y="0"/>
                </a:moveTo>
                <a:cubicBezTo>
                  <a:pt x="5871" y="848"/>
                  <a:pt x="11713" y="-200"/>
                  <a:pt x="18288" y="0"/>
                </a:cubicBezTo>
                <a:cubicBezTo>
                  <a:pt x="41141" y="165299"/>
                  <a:pt x="3613" y="427555"/>
                  <a:pt x="18288" y="698798"/>
                </a:cubicBezTo>
                <a:cubicBezTo>
                  <a:pt x="32963" y="970041"/>
                  <a:pt x="19680" y="1226199"/>
                  <a:pt x="18288" y="1397595"/>
                </a:cubicBezTo>
                <a:cubicBezTo>
                  <a:pt x="16896" y="1568991"/>
                  <a:pt x="38798" y="1794517"/>
                  <a:pt x="18288" y="2152297"/>
                </a:cubicBezTo>
                <a:cubicBezTo>
                  <a:pt x="-2222" y="2510077"/>
                  <a:pt x="40846" y="2594424"/>
                  <a:pt x="18288" y="2739287"/>
                </a:cubicBezTo>
                <a:cubicBezTo>
                  <a:pt x="-4270" y="2884150"/>
                  <a:pt x="27117" y="3129706"/>
                  <a:pt x="18288" y="3493988"/>
                </a:cubicBezTo>
                <a:cubicBezTo>
                  <a:pt x="9459" y="3858270"/>
                  <a:pt x="54201" y="4041447"/>
                  <a:pt x="18288" y="4304593"/>
                </a:cubicBezTo>
                <a:cubicBezTo>
                  <a:pt x="-17625" y="4567740"/>
                  <a:pt x="49627" y="5149125"/>
                  <a:pt x="18288" y="5590381"/>
                </a:cubicBezTo>
                <a:cubicBezTo>
                  <a:pt x="10860" y="5590744"/>
                  <a:pt x="7568" y="5590157"/>
                  <a:pt x="0" y="5590381"/>
                </a:cubicBezTo>
                <a:cubicBezTo>
                  <a:pt x="36767" y="5266821"/>
                  <a:pt x="-16223" y="5116146"/>
                  <a:pt x="0" y="4835680"/>
                </a:cubicBezTo>
                <a:cubicBezTo>
                  <a:pt x="16223" y="4555214"/>
                  <a:pt x="-16316" y="4356490"/>
                  <a:pt x="0" y="4136882"/>
                </a:cubicBezTo>
                <a:cubicBezTo>
                  <a:pt x="16316" y="3917274"/>
                  <a:pt x="8005" y="3773465"/>
                  <a:pt x="0" y="3549892"/>
                </a:cubicBezTo>
                <a:cubicBezTo>
                  <a:pt x="-8005" y="3326319"/>
                  <a:pt x="27623" y="3052456"/>
                  <a:pt x="0" y="2851094"/>
                </a:cubicBezTo>
                <a:cubicBezTo>
                  <a:pt x="-27623" y="2649732"/>
                  <a:pt x="5614" y="2455815"/>
                  <a:pt x="0" y="2264104"/>
                </a:cubicBezTo>
                <a:cubicBezTo>
                  <a:pt x="-5614" y="2072393"/>
                  <a:pt x="22598" y="1990723"/>
                  <a:pt x="0" y="1733018"/>
                </a:cubicBezTo>
                <a:cubicBezTo>
                  <a:pt x="-22598" y="1475313"/>
                  <a:pt x="-6965" y="1369123"/>
                  <a:pt x="0" y="1090124"/>
                </a:cubicBezTo>
                <a:cubicBezTo>
                  <a:pt x="6965" y="811125"/>
                  <a:pt x="-19273" y="50704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3114097614">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Placeholder 3">
            <a:extLst>
              <a:ext uri="{FF2B5EF4-FFF2-40B4-BE49-F238E27FC236}">
                <a16:creationId xmlns:a16="http://schemas.microsoft.com/office/drawing/2014/main" id="{D20D9FCB-9605-925B-1C47-4B2C4C4719B5}"/>
              </a:ext>
            </a:extLst>
          </p:cNvPr>
          <p:cNvPicPr>
            <a:picLocks noGrp="1" noChangeAspect="1"/>
          </p:cNvPicPr>
          <p:nvPr>
            <p:ph type="pic" idx="1"/>
          </p:nvPr>
        </p:nvPicPr>
        <p:blipFill rotWithShape="1">
          <a:blip r:embed="rId2"/>
          <a:srcRect t="17306" b="17306"/>
          <a:stretch/>
        </p:blipFill>
        <p:spPr>
          <a:xfrm>
            <a:off x="4808592" y="552451"/>
            <a:ext cx="6126108" cy="4372454"/>
          </a:xfrm>
          <a:prstGeom prst="rect">
            <a:avLst/>
          </a:prstGeom>
        </p:spPr>
      </p:pic>
      <p:sp>
        <p:nvSpPr>
          <p:cNvPr id="7" name="Text Placeholder 6">
            <a:extLst>
              <a:ext uri="{FF2B5EF4-FFF2-40B4-BE49-F238E27FC236}">
                <a16:creationId xmlns:a16="http://schemas.microsoft.com/office/drawing/2014/main" id="{FADDAB32-E602-42AB-85E5-81A683738955}"/>
              </a:ext>
            </a:extLst>
          </p:cNvPr>
          <p:cNvSpPr>
            <a:spLocks noGrp="1"/>
          </p:cNvSpPr>
          <p:nvPr>
            <p:ph type="body" sz="half" idx="2"/>
          </p:nvPr>
        </p:nvSpPr>
        <p:spPr>
          <a:xfrm>
            <a:off x="4681728" y="5163947"/>
            <a:ext cx="6894576" cy="1428487"/>
          </a:xfrm>
        </p:spPr>
        <p:txBody>
          <a:bodyPr vert="horz" lIns="91440" tIns="45720" rIns="91440" bIns="45720" rtlCol="0" anchor="t">
            <a:normAutofit/>
          </a:bodyPr>
          <a:lstStyle/>
          <a:p>
            <a:pPr indent="-228600">
              <a:lnSpc>
                <a:spcPct val="90000"/>
              </a:lnSpc>
              <a:buFont typeface="Arial" panose="020B0604020202020204" pitchFamily="34" charset="0"/>
              <a:buChar char="•"/>
            </a:pPr>
            <a:r>
              <a:rPr lang="en-US" sz="2200" dirty="0"/>
              <a:t>Screen shot shows the csv file downloaded from Yahoo Finance</a:t>
            </a:r>
          </a:p>
        </p:txBody>
      </p:sp>
    </p:spTree>
    <p:extLst>
      <p:ext uri="{BB962C8B-B14F-4D97-AF65-F5344CB8AC3E}">
        <p14:creationId xmlns:p14="http://schemas.microsoft.com/office/powerpoint/2010/main" val="14964106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A8908DB7-C3A6-4FCB-9820-CEE02B398C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570DED-E942-4274-A5C5-61D0403EDC64}"/>
              </a:ext>
            </a:extLst>
          </p:cNvPr>
          <p:cNvSpPr>
            <a:spLocks noGrp="1"/>
          </p:cNvSpPr>
          <p:nvPr>
            <p:ph type="title"/>
          </p:nvPr>
        </p:nvSpPr>
        <p:spPr>
          <a:xfrm>
            <a:off x="630936" y="640823"/>
            <a:ext cx="3419856" cy="5583148"/>
          </a:xfrm>
        </p:spPr>
        <p:txBody>
          <a:bodyPr vert="horz" lIns="91440" tIns="45720" rIns="91440" bIns="45720" rtlCol="0" anchor="ctr">
            <a:normAutofit/>
          </a:bodyPr>
          <a:lstStyle/>
          <a:p>
            <a:pPr algn="l">
              <a:lnSpc>
                <a:spcPct val="90000"/>
              </a:lnSpc>
            </a:pPr>
            <a:r>
              <a:rPr lang="en-US" sz="4800" kern="1200" dirty="0">
                <a:solidFill>
                  <a:schemeClr val="tx1"/>
                </a:solidFill>
                <a:latin typeface="+mj-lt"/>
                <a:ea typeface="+mj-ea"/>
                <a:cs typeface="+mj-cs"/>
              </a:rPr>
              <a:t>Importing data</a:t>
            </a:r>
          </a:p>
        </p:txBody>
      </p:sp>
      <p:sp>
        <p:nvSpPr>
          <p:cNvPr id="33" name="sketch line">
            <a:extLst>
              <a:ext uri="{FF2B5EF4-FFF2-40B4-BE49-F238E27FC236}">
                <a16:creationId xmlns:a16="http://schemas.microsoft.com/office/drawing/2014/main" id="{535742DD-1B16-4E9D-B715-0D74B4574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267200" y="630936"/>
            <a:ext cx="18288" cy="5590381"/>
          </a:xfrm>
          <a:custGeom>
            <a:avLst/>
            <a:gdLst>
              <a:gd name="connsiteX0" fmla="*/ 0 w 18288"/>
              <a:gd name="connsiteY0" fmla="*/ 0 h 5590381"/>
              <a:gd name="connsiteX1" fmla="*/ 18288 w 18288"/>
              <a:gd name="connsiteY1" fmla="*/ 0 h 5590381"/>
              <a:gd name="connsiteX2" fmla="*/ 18288 w 18288"/>
              <a:gd name="connsiteY2" fmla="*/ 754701 h 5590381"/>
              <a:gd name="connsiteX3" fmla="*/ 18288 w 18288"/>
              <a:gd name="connsiteY3" fmla="*/ 1565307 h 5590381"/>
              <a:gd name="connsiteX4" fmla="*/ 18288 w 18288"/>
              <a:gd name="connsiteY4" fmla="*/ 2152297 h 5590381"/>
              <a:gd name="connsiteX5" fmla="*/ 18288 w 18288"/>
              <a:gd name="connsiteY5" fmla="*/ 2906998 h 5590381"/>
              <a:gd name="connsiteX6" fmla="*/ 18288 w 18288"/>
              <a:gd name="connsiteY6" fmla="*/ 3549892 h 5590381"/>
              <a:gd name="connsiteX7" fmla="*/ 18288 w 18288"/>
              <a:gd name="connsiteY7" fmla="*/ 4080978 h 5590381"/>
              <a:gd name="connsiteX8" fmla="*/ 18288 w 18288"/>
              <a:gd name="connsiteY8" fmla="*/ 4835680 h 5590381"/>
              <a:gd name="connsiteX9" fmla="*/ 18288 w 18288"/>
              <a:gd name="connsiteY9" fmla="*/ 5590381 h 5590381"/>
              <a:gd name="connsiteX10" fmla="*/ 0 w 18288"/>
              <a:gd name="connsiteY10" fmla="*/ 5590381 h 5590381"/>
              <a:gd name="connsiteX11" fmla="*/ 0 w 18288"/>
              <a:gd name="connsiteY11" fmla="*/ 4835680 h 5590381"/>
              <a:gd name="connsiteX12" fmla="*/ 0 w 18288"/>
              <a:gd name="connsiteY12" fmla="*/ 4304593 h 5590381"/>
              <a:gd name="connsiteX13" fmla="*/ 0 w 18288"/>
              <a:gd name="connsiteY13" fmla="*/ 3773507 h 5590381"/>
              <a:gd name="connsiteX14" fmla="*/ 0 w 18288"/>
              <a:gd name="connsiteY14" fmla="*/ 3186517 h 5590381"/>
              <a:gd name="connsiteX15" fmla="*/ 0 w 18288"/>
              <a:gd name="connsiteY15" fmla="*/ 2487720 h 5590381"/>
              <a:gd name="connsiteX16" fmla="*/ 0 w 18288"/>
              <a:gd name="connsiteY16" fmla="*/ 1956633 h 5590381"/>
              <a:gd name="connsiteX17" fmla="*/ 0 w 18288"/>
              <a:gd name="connsiteY17" fmla="*/ 1425547 h 5590381"/>
              <a:gd name="connsiteX18" fmla="*/ 0 w 18288"/>
              <a:gd name="connsiteY18" fmla="*/ 614942 h 5590381"/>
              <a:gd name="connsiteX19" fmla="*/ 0 w 18288"/>
              <a:gd name="connsiteY19" fmla="*/ 0 h 559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288" h="5590381" fill="none" extrusionOk="0">
                <a:moveTo>
                  <a:pt x="0" y="0"/>
                </a:moveTo>
                <a:cubicBezTo>
                  <a:pt x="7726" y="-435"/>
                  <a:pt x="14198" y="437"/>
                  <a:pt x="18288" y="0"/>
                </a:cubicBezTo>
                <a:cubicBezTo>
                  <a:pt x="-5226" y="225076"/>
                  <a:pt x="46275" y="562283"/>
                  <a:pt x="18288" y="754701"/>
                </a:cubicBezTo>
                <a:cubicBezTo>
                  <a:pt x="-9699" y="947119"/>
                  <a:pt x="30081" y="1239251"/>
                  <a:pt x="18288" y="1565307"/>
                </a:cubicBezTo>
                <a:cubicBezTo>
                  <a:pt x="6495" y="1891363"/>
                  <a:pt x="7160" y="1999140"/>
                  <a:pt x="18288" y="2152297"/>
                </a:cubicBezTo>
                <a:cubicBezTo>
                  <a:pt x="29417" y="2305454"/>
                  <a:pt x="28705" y="2598333"/>
                  <a:pt x="18288" y="2906998"/>
                </a:cubicBezTo>
                <a:cubicBezTo>
                  <a:pt x="7871" y="3215663"/>
                  <a:pt x="35263" y="3327412"/>
                  <a:pt x="18288" y="3549892"/>
                </a:cubicBezTo>
                <a:cubicBezTo>
                  <a:pt x="1313" y="3772372"/>
                  <a:pt x="38561" y="3843836"/>
                  <a:pt x="18288" y="4080978"/>
                </a:cubicBezTo>
                <a:cubicBezTo>
                  <a:pt x="-1985" y="4318120"/>
                  <a:pt x="-3806" y="4511166"/>
                  <a:pt x="18288" y="4835680"/>
                </a:cubicBezTo>
                <a:cubicBezTo>
                  <a:pt x="40382" y="5160194"/>
                  <a:pt x="-13070" y="5401748"/>
                  <a:pt x="18288" y="5590381"/>
                </a:cubicBezTo>
                <a:cubicBezTo>
                  <a:pt x="12010" y="5589863"/>
                  <a:pt x="6799" y="5589982"/>
                  <a:pt x="0" y="5590381"/>
                </a:cubicBezTo>
                <a:cubicBezTo>
                  <a:pt x="-6480" y="5250523"/>
                  <a:pt x="-32148" y="5052531"/>
                  <a:pt x="0" y="4835680"/>
                </a:cubicBezTo>
                <a:cubicBezTo>
                  <a:pt x="32148" y="4618829"/>
                  <a:pt x="5352" y="4496374"/>
                  <a:pt x="0" y="4304593"/>
                </a:cubicBezTo>
                <a:cubicBezTo>
                  <a:pt x="-5352" y="4112812"/>
                  <a:pt x="9645" y="3919423"/>
                  <a:pt x="0" y="3773507"/>
                </a:cubicBezTo>
                <a:cubicBezTo>
                  <a:pt x="-9645" y="3627591"/>
                  <a:pt x="-10654" y="3330687"/>
                  <a:pt x="0" y="3186517"/>
                </a:cubicBezTo>
                <a:cubicBezTo>
                  <a:pt x="10654" y="3042347"/>
                  <a:pt x="18181" y="2635923"/>
                  <a:pt x="0" y="2487720"/>
                </a:cubicBezTo>
                <a:cubicBezTo>
                  <a:pt x="-18181" y="2339517"/>
                  <a:pt x="-7947" y="2113537"/>
                  <a:pt x="0" y="1956633"/>
                </a:cubicBezTo>
                <a:cubicBezTo>
                  <a:pt x="7947" y="1799729"/>
                  <a:pt x="-15145" y="1657735"/>
                  <a:pt x="0" y="1425547"/>
                </a:cubicBezTo>
                <a:cubicBezTo>
                  <a:pt x="15145" y="1193359"/>
                  <a:pt x="-23832" y="948054"/>
                  <a:pt x="0" y="614942"/>
                </a:cubicBezTo>
                <a:cubicBezTo>
                  <a:pt x="23832" y="281831"/>
                  <a:pt x="2816" y="129878"/>
                  <a:pt x="0" y="0"/>
                </a:cubicBezTo>
                <a:close/>
              </a:path>
              <a:path w="18288" h="5590381" stroke="0" extrusionOk="0">
                <a:moveTo>
                  <a:pt x="0" y="0"/>
                </a:moveTo>
                <a:cubicBezTo>
                  <a:pt x="5871" y="848"/>
                  <a:pt x="11713" y="-200"/>
                  <a:pt x="18288" y="0"/>
                </a:cubicBezTo>
                <a:cubicBezTo>
                  <a:pt x="41141" y="165299"/>
                  <a:pt x="3613" y="427555"/>
                  <a:pt x="18288" y="698798"/>
                </a:cubicBezTo>
                <a:cubicBezTo>
                  <a:pt x="32963" y="970041"/>
                  <a:pt x="19680" y="1226199"/>
                  <a:pt x="18288" y="1397595"/>
                </a:cubicBezTo>
                <a:cubicBezTo>
                  <a:pt x="16896" y="1568991"/>
                  <a:pt x="38798" y="1794517"/>
                  <a:pt x="18288" y="2152297"/>
                </a:cubicBezTo>
                <a:cubicBezTo>
                  <a:pt x="-2222" y="2510077"/>
                  <a:pt x="40846" y="2594424"/>
                  <a:pt x="18288" y="2739287"/>
                </a:cubicBezTo>
                <a:cubicBezTo>
                  <a:pt x="-4270" y="2884150"/>
                  <a:pt x="27117" y="3129706"/>
                  <a:pt x="18288" y="3493988"/>
                </a:cubicBezTo>
                <a:cubicBezTo>
                  <a:pt x="9459" y="3858270"/>
                  <a:pt x="54201" y="4041447"/>
                  <a:pt x="18288" y="4304593"/>
                </a:cubicBezTo>
                <a:cubicBezTo>
                  <a:pt x="-17625" y="4567740"/>
                  <a:pt x="49627" y="5149125"/>
                  <a:pt x="18288" y="5590381"/>
                </a:cubicBezTo>
                <a:cubicBezTo>
                  <a:pt x="10860" y="5590744"/>
                  <a:pt x="7568" y="5590157"/>
                  <a:pt x="0" y="5590381"/>
                </a:cubicBezTo>
                <a:cubicBezTo>
                  <a:pt x="36767" y="5266821"/>
                  <a:pt x="-16223" y="5116146"/>
                  <a:pt x="0" y="4835680"/>
                </a:cubicBezTo>
                <a:cubicBezTo>
                  <a:pt x="16223" y="4555214"/>
                  <a:pt x="-16316" y="4356490"/>
                  <a:pt x="0" y="4136882"/>
                </a:cubicBezTo>
                <a:cubicBezTo>
                  <a:pt x="16316" y="3917274"/>
                  <a:pt x="8005" y="3773465"/>
                  <a:pt x="0" y="3549892"/>
                </a:cubicBezTo>
                <a:cubicBezTo>
                  <a:pt x="-8005" y="3326319"/>
                  <a:pt x="27623" y="3052456"/>
                  <a:pt x="0" y="2851094"/>
                </a:cubicBezTo>
                <a:cubicBezTo>
                  <a:pt x="-27623" y="2649732"/>
                  <a:pt x="5614" y="2455815"/>
                  <a:pt x="0" y="2264104"/>
                </a:cubicBezTo>
                <a:cubicBezTo>
                  <a:pt x="-5614" y="2072393"/>
                  <a:pt x="22598" y="1990723"/>
                  <a:pt x="0" y="1733018"/>
                </a:cubicBezTo>
                <a:cubicBezTo>
                  <a:pt x="-22598" y="1475313"/>
                  <a:pt x="-6965" y="1369123"/>
                  <a:pt x="0" y="1090124"/>
                </a:cubicBezTo>
                <a:cubicBezTo>
                  <a:pt x="6965" y="811125"/>
                  <a:pt x="-19273" y="50704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3114097614">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Placeholder 3">
            <a:extLst>
              <a:ext uri="{FF2B5EF4-FFF2-40B4-BE49-F238E27FC236}">
                <a16:creationId xmlns:a16="http://schemas.microsoft.com/office/drawing/2014/main" id="{D20D9FCB-9605-925B-1C47-4B2C4C4719B5}"/>
              </a:ext>
            </a:extLst>
          </p:cNvPr>
          <p:cNvPicPr>
            <a:picLocks noGrp="1" noChangeAspect="1"/>
          </p:cNvPicPr>
          <p:nvPr>
            <p:ph type="pic" idx="1"/>
          </p:nvPr>
        </p:nvPicPr>
        <p:blipFill rotWithShape="1">
          <a:blip r:embed="rId2"/>
          <a:srcRect t="616" b="-192"/>
          <a:stretch/>
        </p:blipFill>
        <p:spPr>
          <a:xfrm>
            <a:off x="4808592" y="352425"/>
            <a:ext cx="6126108" cy="4811522"/>
          </a:xfrm>
          <a:prstGeom prst="rect">
            <a:avLst/>
          </a:prstGeom>
        </p:spPr>
      </p:pic>
      <p:sp>
        <p:nvSpPr>
          <p:cNvPr id="7" name="Text Placeholder 6">
            <a:extLst>
              <a:ext uri="{FF2B5EF4-FFF2-40B4-BE49-F238E27FC236}">
                <a16:creationId xmlns:a16="http://schemas.microsoft.com/office/drawing/2014/main" id="{FADDAB32-E602-42AB-85E5-81A683738955}"/>
              </a:ext>
            </a:extLst>
          </p:cNvPr>
          <p:cNvSpPr>
            <a:spLocks noGrp="1"/>
          </p:cNvSpPr>
          <p:nvPr>
            <p:ph type="body" sz="half" idx="2"/>
          </p:nvPr>
        </p:nvSpPr>
        <p:spPr>
          <a:xfrm>
            <a:off x="4681728" y="5163947"/>
            <a:ext cx="6894576" cy="1428487"/>
          </a:xfrm>
        </p:spPr>
        <p:txBody>
          <a:bodyPr vert="horz" lIns="91440" tIns="45720" rIns="91440" bIns="45720" rtlCol="0" anchor="t">
            <a:normAutofit/>
          </a:bodyPr>
          <a:lstStyle/>
          <a:p>
            <a:pPr indent="-228600">
              <a:lnSpc>
                <a:spcPct val="90000"/>
              </a:lnSpc>
              <a:buFont typeface="Arial" panose="020B0604020202020204" pitchFamily="34" charset="0"/>
              <a:buChar char="•"/>
            </a:pPr>
            <a:r>
              <a:rPr lang="en-US" sz="2200" dirty="0"/>
              <a:t>Screen shot shows historical data imported.</a:t>
            </a:r>
          </a:p>
        </p:txBody>
      </p:sp>
    </p:spTree>
    <p:extLst>
      <p:ext uri="{BB962C8B-B14F-4D97-AF65-F5344CB8AC3E}">
        <p14:creationId xmlns:p14="http://schemas.microsoft.com/office/powerpoint/2010/main" val="22274350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D24B42B-925B-494C-A986-BD85E8117E1E}"/>
              </a:ext>
            </a:extLst>
          </p:cNvPr>
          <p:cNvSpPr>
            <a:spLocks noGrp="1"/>
          </p:cNvSpPr>
          <p:nvPr>
            <p:ph type="title"/>
          </p:nvPr>
        </p:nvSpPr>
        <p:spPr>
          <a:xfrm>
            <a:off x="3067396" y="2236123"/>
            <a:ext cx="9340735" cy="707144"/>
          </a:xfrm>
        </p:spPr>
        <p:txBody>
          <a:bodyPr>
            <a:noAutofit/>
          </a:bodyPr>
          <a:lstStyle/>
          <a:p>
            <a:pPr algn="ctr"/>
            <a:r>
              <a:rPr lang="en-US" sz="2800" dirty="0"/>
              <a:t>Creating a graphical user interface</a:t>
            </a:r>
          </a:p>
        </p:txBody>
      </p:sp>
      <p:pic>
        <p:nvPicPr>
          <p:cNvPr id="8" name="Picture Placeholder 7" descr="close up of computer code">
            <a:extLst>
              <a:ext uri="{FF2B5EF4-FFF2-40B4-BE49-F238E27FC236}">
                <a16:creationId xmlns:a16="http://schemas.microsoft.com/office/drawing/2014/main" id="{A596BF19-CC58-4709-B5D6-3FC378FDC7BA}"/>
              </a:ext>
            </a:extLst>
          </p:cNvPr>
          <p:cNvPicPr>
            <a:picLocks noGrp="1" noChangeAspect="1"/>
          </p:cNvPicPr>
          <p:nvPr>
            <p:ph type="pic" sz="quarter" idx="13"/>
          </p:nvPr>
        </p:nvPicPr>
        <p:blipFill rotWithShape="1">
          <a:blip r:embed="rId2">
            <a:extLst>
              <a:ext uri="{BEBA8EAE-BF5A-486C-A8C5-ECC9F3942E4B}">
                <a14:imgProps xmlns:a14="http://schemas.microsoft.com/office/drawing/2010/main">
                  <a14:imgLayer r:embed="rId3">
                    <a14:imgEffect>
                      <a14:saturation sat="0"/>
                    </a14:imgEffect>
                  </a14:imgLayer>
                </a14:imgProps>
              </a:ext>
            </a:extLst>
          </a:blip>
          <a:srcRect l="20370" r="20370"/>
          <a:stretch/>
        </p:blipFill>
        <p:spPr>
          <a:xfrm>
            <a:off x="-2481943" y="0"/>
            <a:ext cx="6096000" cy="6867922"/>
          </a:xfrm>
        </p:spPr>
      </p:pic>
      <p:sp>
        <p:nvSpPr>
          <p:cNvPr id="2" name="Text Placeholder 1">
            <a:extLst>
              <a:ext uri="{FF2B5EF4-FFF2-40B4-BE49-F238E27FC236}">
                <a16:creationId xmlns:a16="http://schemas.microsoft.com/office/drawing/2014/main" id="{B156CAF1-214F-4566-9B0D-DACA1063E8C8}"/>
              </a:ext>
            </a:extLst>
          </p:cNvPr>
          <p:cNvSpPr>
            <a:spLocks noGrp="1"/>
          </p:cNvSpPr>
          <p:nvPr>
            <p:ph type="body" idx="1"/>
          </p:nvPr>
        </p:nvSpPr>
        <p:spPr>
          <a:xfrm>
            <a:off x="5171664" y="3051332"/>
            <a:ext cx="4819997" cy="2451693"/>
          </a:xfrm>
        </p:spPr>
        <p:txBody>
          <a:bodyPr>
            <a:noAutofit/>
          </a:bodyPr>
          <a:lstStyle/>
          <a:p>
            <a:r>
              <a:rPr lang="en-US" cap="none" dirty="0"/>
              <a:t>Objective:</a:t>
            </a:r>
          </a:p>
          <a:p>
            <a:pPr marL="285750" indent="-285750">
              <a:buFont typeface="Arial" panose="020B0604020202020204" pitchFamily="34" charset="0"/>
              <a:buChar char="•"/>
            </a:pPr>
            <a:r>
              <a:rPr lang="en-US" cap="none" dirty="0"/>
              <a:t>Using </a:t>
            </a:r>
            <a:r>
              <a:rPr lang="en-US" cap="none" dirty="0" err="1"/>
              <a:t>tkinter</a:t>
            </a:r>
            <a:r>
              <a:rPr lang="en-US" cap="none" dirty="0"/>
              <a:t> to implement a graphical user interface.</a:t>
            </a:r>
          </a:p>
        </p:txBody>
      </p:sp>
      <p:sp>
        <p:nvSpPr>
          <p:cNvPr id="6" name="Slide Number Placeholder 5">
            <a:extLst>
              <a:ext uri="{FF2B5EF4-FFF2-40B4-BE49-F238E27FC236}">
                <a16:creationId xmlns:a16="http://schemas.microsoft.com/office/drawing/2014/main" id="{FC6A5C12-E784-444E-B868-DE2AE85742BB}"/>
              </a:ext>
            </a:extLst>
          </p:cNvPr>
          <p:cNvSpPr>
            <a:spLocks noGrp="1"/>
          </p:cNvSpPr>
          <p:nvPr>
            <p:ph type="sldNum" sz="quarter" idx="12"/>
          </p:nvPr>
        </p:nvSpPr>
        <p:spPr/>
        <p:txBody>
          <a:bodyPr/>
          <a:lstStyle/>
          <a:p>
            <a:fld id="{8C2E478F-E849-4A8C-AF1F-CBCC78A7CBFA}" type="slidenum">
              <a:rPr lang="en-US" smtClean="0"/>
              <a:t>23</a:t>
            </a:fld>
            <a:endParaRPr lang="en-US" dirty="0"/>
          </a:p>
        </p:txBody>
      </p:sp>
    </p:spTree>
    <p:extLst>
      <p:ext uri="{BB962C8B-B14F-4D97-AF65-F5344CB8AC3E}">
        <p14:creationId xmlns:p14="http://schemas.microsoft.com/office/powerpoint/2010/main" val="25533848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A8908DB7-C3A6-4FCB-9820-CEE02B398C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570DED-E942-4274-A5C5-61D0403EDC64}"/>
              </a:ext>
            </a:extLst>
          </p:cNvPr>
          <p:cNvSpPr>
            <a:spLocks noGrp="1"/>
          </p:cNvSpPr>
          <p:nvPr>
            <p:ph type="title"/>
          </p:nvPr>
        </p:nvSpPr>
        <p:spPr>
          <a:xfrm>
            <a:off x="630936" y="640823"/>
            <a:ext cx="3419856" cy="5583148"/>
          </a:xfrm>
        </p:spPr>
        <p:txBody>
          <a:bodyPr vert="horz" lIns="91440" tIns="45720" rIns="91440" bIns="45720" rtlCol="0" anchor="ctr">
            <a:normAutofit/>
          </a:bodyPr>
          <a:lstStyle/>
          <a:p>
            <a:pPr algn="l">
              <a:lnSpc>
                <a:spcPct val="90000"/>
              </a:lnSpc>
            </a:pPr>
            <a:r>
              <a:rPr lang="en-US" sz="4800" kern="1200" dirty="0">
                <a:solidFill>
                  <a:schemeClr val="tx1"/>
                </a:solidFill>
                <a:latin typeface="+mj-lt"/>
                <a:ea typeface="+mj-ea"/>
                <a:cs typeface="+mj-cs"/>
              </a:rPr>
              <a:t>Stocks displayed in Graphic user interface (GUI)</a:t>
            </a:r>
          </a:p>
        </p:txBody>
      </p:sp>
      <p:sp>
        <p:nvSpPr>
          <p:cNvPr id="33" name="sketch line">
            <a:extLst>
              <a:ext uri="{FF2B5EF4-FFF2-40B4-BE49-F238E27FC236}">
                <a16:creationId xmlns:a16="http://schemas.microsoft.com/office/drawing/2014/main" id="{535742DD-1B16-4E9D-B715-0D74B4574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267200" y="630936"/>
            <a:ext cx="18288" cy="5590381"/>
          </a:xfrm>
          <a:custGeom>
            <a:avLst/>
            <a:gdLst>
              <a:gd name="connsiteX0" fmla="*/ 0 w 18288"/>
              <a:gd name="connsiteY0" fmla="*/ 0 h 5590381"/>
              <a:gd name="connsiteX1" fmla="*/ 18288 w 18288"/>
              <a:gd name="connsiteY1" fmla="*/ 0 h 5590381"/>
              <a:gd name="connsiteX2" fmla="*/ 18288 w 18288"/>
              <a:gd name="connsiteY2" fmla="*/ 754701 h 5590381"/>
              <a:gd name="connsiteX3" fmla="*/ 18288 w 18288"/>
              <a:gd name="connsiteY3" fmla="*/ 1565307 h 5590381"/>
              <a:gd name="connsiteX4" fmla="*/ 18288 w 18288"/>
              <a:gd name="connsiteY4" fmla="*/ 2152297 h 5590381"/>
              <a:gd name="connsiteX5" fmla="*/ 18288 w 18288"/>
              <a:gd name="connsiteY5" fmla="*/ 2906998 h 5590381"/>
              <a:gd name="connsiteX6" fmla="*/ 18288 w 18288"/>
              <a:gd name="connsiteY6" fmla="*/ 3549892 h 5590381"/>
              <a:gd name="connsiteX7" fmla="*/ 18288 w 18288"/>
              <a:gd name="connsiteY7" fmla="*/ 4080978 h 5590381"/>
              <a:gd name="connsiteX8" fmla="*/ 18288 w 18288"/>
              <a:gd name="connsiteY8" fmla="*/ 4835680 h 5590381"/>
              <a:gd name="connsiteX9" fmla="*/ 18288 w 18288"/>
              <a:gd name="connsiteY9" fmla="*/ 5590381 h 5590381"/>
              <a:gd name="connsiteX10" fmla="*/ 0 w 18288"/>
              <a:gd name="connsiteY10" fmla="*/ 5590381 h 5590381"/>
              <a:gd name="connsiteX11" fmla="*/ 0 w 18288"/>
              <a:gd name="connsiteY11" fmla="*/ 4835680 h 5590381"/>
              <a:gd name="connsiteX12" fmla="*/ 0 w 18288"/>
              <a:gd name="connsiteY12" fmla="*/ 4304593 h 5590381"/>
              <a:gd name="connsiteX13" fmla="*/ 0 w 18288"/>
              <a:gd name="connsiteY13" fmla="*/ 3773507 h 5590381"/>
              <a:gd name="connsiteX14" fmla="*/ 0 w 18288"/>
              <a:gd name="connsiteY14" fmla="*/ 3186517 h 5590381"/>
              <a:gd name="connsiteX15" fmla="*/ 0 w 18288"/>
              <a:gd name="connsiteY15" fmla="*/ 2487720 h 5590381"/>
              <a:gd name="connsiteX16" fmla="*/ 0 w 18288"/>
              <a:gd name="connsiteY16" fmla="*/ 1956633 h 5590381"/>
              <a:gd name="connsiteX17" fmla="*/ 0 w 18288"/>
              <a:gd name="connsiteY17" fmla="*/ 1425547 h 5590381"/>
              <a:gd name="connsiteX18" fmla="*/ 0 w 18288"/>
              <a:gd name="connsiteY18" fmla="*/ 614942 h 5590381"/>
              <a:gd name="connsiteX19" fmla="*/ 0 w 18288"/>
              <a:gd name="connsiteY19" fmla="*/ 0 h 559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288" h="5590381" fill="none" extrusionOk="0">
                <a:moveTo>
                  <a:pt x="0" y="0"/>
                </a:moveTo>
                <a:cubicBezTo>
                  <a:pt x="7726" y="-435"/>
                  <a:pt x="14198" y="437"/>
                  <a:pt x="18288" y="0"/>
                </a:cubicBezTo>
                <a:cubicBezTo>
                  <a:pt x="-5226" y="225076"/>
                  <a:pt x="46275" y="562283"/>
                  <a:pt x="18288" y="754701"/>
                </a:cubicBezTo>
                <a:cubicBezTo>
                  <a:pt x="-9699" y="947119"/>
                  <a:pt x="30081" y="1239251"/>
                  <a:pt x="18288" y="1565307"/>
                </a:cubicBezTo>
                <a:cubicBezTo>
                  <a:pt x="6495" y="1891363"/>
                  <a:pt x="7160" y="1999140"/>
                  <a:pt x="18288" y="2152297"/>
                </a:cubicBezTo>
                <a:cubicBezTo>
                  <a:pt x="29417" y="2305454"/>
                  <a:pt x="28705" y="2598333"/>
                  <a:pt x="18288" y="2906998"/>
                </a:cubicBezTo>
                <a:cubicBezTo>
                  <a:pt x="7871" y="3215663"/>
                  <a:pt x="35263" y="3327412"/>
                  <a:pt x="18288" y="3549892"/>
                </a:cubicBezTo>
                <a:cubicBezTo>
                  <a:pt x="1313" y="3772372"/>
                  <a:pt x="38561" y="3843836"/>
                  <a:pt x="18288" y="4080978"/>
                </a:cubicBezTo>
                <a:cubicBezTo>
                  <a:pt x="-1985" y="4318120"/>
                  <a:pt x="-3806" y="4511166"/>
                  <a:pt x="18288" y="4835680"/>
                </a:cubicBezTo>
                <a:cubicBezTo>
                  <a:pt x="40382" y="5160194"/>
                  <a:pt x="-13070" y="5401748"/>
                  <a:pt x="18288" y="5590381"/>
                </a:cubicBezTo>
                <a:cubicBezTo>
                  <a:pt x="12010" y="5589863"/>
                  <a:pt x="6799" y="5589982"/>
                  <a:pt x="0" y="5590381"/>
                </a:cubicBezTo>
                <a:cubicBezTo>
                  <a:pt x="-6480" y="5250523"/>
                  <a:pt x="-32148" y="5052531"/>
                  <a:pt x="0" y="4835680"/>
                </a:cubicBezTo>
                <a:cubicBezTo>
                  <a:pt x="32148" y="4618829"/>
                  <a:pt x="5352" y="4496374"/>
                  <a:pt x="0" y="4304593"/>
                </a:cubicBezTo>
                <a:cubicBezTo>
                  <a:pt x="-5352" y="4112812"/>
                  <a:pt x="9645" y="3919423"/>
                  <a:pt x="0" y="3773507"/>
                </a:cubicBezTo>
                <a:cubicBezTo>
                  <a:pt x="-9645" y="3627591"/>
                  <a:pt x="-10654" y="3330687"/>
                  <a:pt x="0" y="3186517"/>
                </a:cubicBezTo>
                <a:cubicBezTo>
                  <a:pt x="10654" y="3042347"/>
                  <a:pt x="18181" y="2635923"/>
                  <a:pt x="0" y="2487720"/>
                </a:cubicBezTo>
                <a:cubicBezTo>
                  <a:pt x="-18181" y="2339517"/>
                  <a:pt x="-7947" y="2113537"/>
                  <a:pt x="0" y="1956633"/>
                </a:cubicBezTo>
                <a:cubicBezTo>
                  <a:pt x="7947" y="1799729"/>
                  <a:pt x="-15145" y="1657735"/>
                  <a:pt x="0" y="1425547"/>
                </a:cubicBezTo>
                <a:cubicBezTo>
                  <a:pt x="15145" y="1193359"/>
                  <a:pt x="-23832" y="948054"/>
                  <a:pt x="0" y="614942"/>
                </a:cubicBezTo>
                <a:cubicBezTo>
                  <a:pt x="23832" y="281831"/>
                  <a:pt x="2816" y="129878"/>
                  <a:pt x="0" y="0"/>
                </a:cubicBezTo>
                <a:close/>
              </a:path>
              <a:path w="18288" h="5590381" stroke="0" extrusionOk="0">
                <a:moveTo>
                  <a:pt x="0" y="0"/>
                </a:moveTo>
                <a:cubicBezTo>
                  <a:pt x="5871" y="848"/>
                  <a:pt x="11713" y="-200"/>
                  <a:pt x="18288" y="0"/>
                </a:cubicBezTo>
                <a:cubicBezTo>
                  <a:pt x="41141" y="165299"/>
                  <a:pt x="3613" y="427555"/>
                  <a:pt x="18288" y="698798"/>
                </a:cubicBezTo>
                <a:cubicBezTo>
                  <a:pt x="32963" y="970041"/>
                  <a:pt x="19680" y="1226199"/>
                  <a:pt x="18288" y="1397595"/>
                </a:cubicBezTo>
                <a:cubicBezTo>
                  <a:pt x="16896" y="1568991"/>
                  <a:pt x="38798" y="1794517"/>
                  <a:pt x="18288" y="2152297"/>
                </a:cubicBezTo>
                <a:cubicBezTo>
                  <a:pt x="-2222" y="2510077"/>
                  <a:pt x="40846" y="2594424"/>
                  <a:pt x="18288" y="2739287"/>
                </a:cubicBezTo>
                <a:cubicBezTo>
                  <a:pt x="-4270" y="2884150"/>
                  <a:pt x="27117" y="3129706"/>
                  <a:pt x="18288" y="3493988"/>
                </a:cubicBezTo>
                <a:cubicBezTo>
                  <a:pt x="9459" y="3858270"/>
                  <a:pt x="54201" y="4041447"/>
                  <a:pt x="18288" y="4304593"/>
                </a:cubicBezTo>
                <a:cubicBezTo>
                  <a:pt x="-17625" y="4567740"/>
                  <a:pt x="49627" y="5149125"/>
                  <a:pt x="18288" y="5590381"/>
                </a:cubicBezTo>
                <a:cubicBezTo>
                  <a:pt x="10860" y="5590744"/>
                  <a:pt x="7568" y="5590157"/>
                  <a:pt x="0" y="5590381"/>
                </a:cubicBezTo>
                <a:cubicBezTo>
                  <a:pt x="36767" y="5266821"/>
                  <a:pt x="-16223" y="5116146"/>
                  <a:pt x="0" y="4835680"/>
                </a:cubicBezTo>
                <a:cubicBezTo>
                  <a:pt x="16223" y="4555214"/>
                  <a:pt x="-16316" y="4356490"/>
                  <a:pt x="0" y="4136882"/>
                </a:cubicBezTo>
                <a:cubicBezTo>
                  <a:pt x="16316" y="3917274"/>
                  <a:pt x="8005" y="3773465"/>
                  <a:pt x="0" y="3549892"/>
                </a:cubicBezTo>
                <a:cubicBezTo>
                  <a:pt x="-8005" y="3326319"/>
                  <a:pt x="27623" y="3052456"/>
                  <a:pt x="0" y="2851094"/>
                </a:cubicBezTo>
                <a:cubicBezTo>
                  <a:pt x="-27623" y="2649732"/>
                  <a:pt x="5614" y="2455815"/>
                  <a:pt x="0" y="2264104"/>
                </a:cubicBezTo>
                <a:cubicBezTo>
                  <a:pt x="-5614" y="2072393"/>
                  <a:pt x="22598" y="1990723"/>
                  <a:pt x="0" y="1733018"/>
                </a:cubicBezTo>
                <a:cubicBezTo>
                  <a:pt x="-22598" y="1475313"/>
                  <a:pt x="-6965" y="1369123"/>
                  <a:pt x="0" y="1090124"/>
                </a:cubicBezTo>
                <a:cubicBezTo>
                  <a:pt x="6965" y="811125"/>
                  <a:pt x="-19273" y="50704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3114097614">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Placeholder 3">
            <a:extLst>
              <a:ext uri="{FF2B5EF4-FFF2-40B4-BE49-F238E27FC236}">
                <a16:creationId xmlns:a16="http://schemas.microsoft.com/office/drawing/2014/main" id="{D20D9FCB-9605-925B-1C47-4B2C4C4719B5}"/>
              </a:ext>
            </a:extLst>
          </p:cNvPr>
          <p:cNvPicPr>
            <a:picLocks noGrp="1" noChangeAspect="1"/>
          </p:cNvPicPr>
          <p:nvPr>
            <p:ph type="pic" idx="1"/>
          </p:nvPr>
        </p:nvPicPr>
        <p:blipFill rotWithShape="1">
          <a:blip r:embed="rId2"/>
          <a:srcRect l="1761" t="211" r="2388" b="211"/>
          <a:stretch/>
        </p:blipFill>
        <p:spPr>
          <a:xfrm>
            <a:off x="4916424" y="352425"/>
            <a:ext cx="5871972" cy="4811522"/>
          </a:xfrm>
          <a:prstGeom prst="rect">
            <a:avLst/>
          </a:prstGeom>
        </p:spPr>
      </p:pic>
      <p:sp>
        <p:nvSpPr>
          <p:cNvPr id="7" name="Text Placeholder 6">
            <a:extLst>
              <a:ext uri="{FF2B5EF4-FFF2-40B4-BE49-F238E27FC236}">
                <a16:creationId xmlns:a16="http://schemas.microsoft.com/office/drawing/2014/main" id="{FADDAB32-E602-42AB-85E5-81A683738955}"/>
              </a:ext>
            </a:extLst>
          </p:cNvPr>
          <p:cNvSpPr>
            <a:spLocks noGrp="1"/>
          </p:cNvSpPr>
          <p:nvPr>
            <p:ph type="body" sz="half" idx="2"/>
          </p:nvPr>
        </p:nvSpPr>
        <p:spPr>
          <a:xfrm>
            <a:off x="4681728" y="5163947"/>
            <a:ext cx="6894576" cy="1428487"/>
          </a:xfrm>
        </p:spPr>
        <p:txBody>
          <a:bodyPr vert="horz" lIns="91440" tIns="45720" rIns="91440" bIns="45720" rtlCol="0" anchor="t">
            <a:normAutofit/>
          </a:bodyPr>
          <a:lstStyle/>
          <a:p>
            <a:pPr indent="-228600">
              <a:lnSpc>
                <a:spcPct val="90000"/>
              </a:lnSpc>
              <a:buFont typeface="Arial" panose="020B0604020202020204" pitchFamily="34" charset="0"/>
              <a:buChar char="•"/>
            </a:pPr>
            <a:r>
              <a:rPr lang="en-US" sz="2200" dirty="0"/>
              <a:t>Screen shot shows GUI displaying added stocks inputted through GUI interface</a:t>
            </a:r>
          </a:p>
        </p:txBody>
      </p:sp>
      <p:sp>
        <p:nvSpPr>
          <p:cNvPr id="3" name="Rectangle 2">
            <a:extLst>
              <a:ext uri="{FF2B5EF4-FFF2-40B4-BE49-F238E27FC236}">
                <a16:creationId xmlns:a16="http://schemas.microsoft.com/office/drawing/2014/main" id="{E3A40A0D-1C54-6730-A218-6913EA87F330}"/>
              </a:ext>
            </a:extLst>
          </p:cNvPr>
          <p:cNvSpPr/>
          <p:nvPr/>
        </p:nvSpPr>
        <p:spPr>
          <a:xfrm>
            <a:off x="4991100" y="1038225"/>
            <a:ext cx="352425" cy="655828"/>
          </a:xfrm>
          <a:prstGeom prst="rect">
            <a:avLst/>
          </a:prstGeom>
          <a:noFill/>
          <a:ln w="28575">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095197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A8908DB7-C3A6-4FCB-9820-CEE02B398C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570DED-E942-4274-A5C5-61D0403EDC64}"/>
              </a:ext>
            </a:extLst>
          </p:cNvPr>
          <p:cNvSpPr>
            <a:spLocks noGrp="1"/>
          </p:cNvSpPr>
          <p:nvPr>
            <p:ph type="title"/>
          </p:nvPr>
        </p:nvSpPr>
        <p:spPr>
          <a:xfrm>
            <a:off x="630936" y="640823"/>
            <a:ext cx="3419856" cy="5583148"/>
          </a:xfrm>
        </p:spPr>
        <p:txBody>
          <a:bodyPr vert="horz" lIns="91440" tIns="45720" rIns="91440" bIns="45720" rtlCol="0" anchor="ctr">
            <a:normAutofit/>
          </a:bodyPr>
          <a:lstStyle/>
          <a:p>
            <a:pPr algn="l">
              <a:lnSpc>
                <a:spcPct val="90000"/>
              </a:lnSpc>
            </a:pPr>
            <a:r>
              <a:rPr lang="en-US" sz="4800" kern="1200" dirty="0">
                <a:solidFill>
                  <a:schemeClr val="tx1"/>
                </a:solidFill>
                <a:latin typeface="+mj-lt"/>
                <a:ea typeface="+mj-ea"/>
                <a:cs typeface="+mj-cs"/>
              </a:rPr>
              <a:t>History tab</a:t>
            </a:r>
          </a:p>
        </p:txBody>
      </p:sp>
      <p:sp>
        <p:nvSpPr>
          <p:cNvPr id="33" name="sketch line">
            <a:extLst>
              <a:ext uri="{FF2B5EF4-FFF2-40B4-BE49-F238E27FC236}">
                <a16:creationId xmlns:a16="http://schemas.microsoft.com/office/drawing/2014/main" id="{535742DD-1B16-4E9D-B715-0D74B4574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267200" y="630936"/>
            <a:ext cx="18288" cy="5590381"/>
          </a:xfrm>
          <a:custGeom>
            <a:avLst/>
            <a:gdLst>
              <a:gd name="connsiteX0" fmla="*/ 0 w 18288"/>
              <a:gd name="connsiteY0" fmla="*/ 0 h 5590381"/>
              <a:gd name="connsiteX1" fmla="*/ 18288 w 18288"/>
              <a:gd name="connsiteY1" fmla="*/ 0 h 5590381"/>
              <a:gd name="connsiteX2" fmla="*/ 18288 w 18288"/>
              <a:gd name="connsiteY2" fmla="*/ 754701 h 5590381"/>
              <a:gd name="connsiteX3" fmla="*/ 18288 w 18288"/>
              <a:gd name="connsiteY3" fmla="*/ 1565307 h 5590381"/>
              <a:gd name="connsiteX4" fmla="*/ 18288 w 18288"/>
              <a:gd name="connsiteY4" fmla="*/ 2152297 h 5590381"/>
              <a:gd name="connsiteX5" fmla="*/ 18288 w 18288"/>
              <a:gd name="connsiteY5" fmla="*/ 2906998 h 5590381"/>
              <a:gd name="connsiteX6" fmla="*/ 18288 w 18288"/>
              <a:gd name="connsiteY6" fmla="*/ 3549892 h 5590381"/>
              <a:gd name="connsiteX7" fmla="*/ 18288 w 18288"/>
              <a:gd name="connsiteY7" fmla="*/ 4080978 h 5590381"/>
              <a:gd name="connsiteX8" fmla="*/ 18288 w 18288"/>
              <a:gd name="connsiteY8" fmla="*/ 4835680 h 5590381"/>
              <a:gd name="connsiteX9" fmla="*/ 18288 w 18288"/>
              <a:gd name="connsiteY9" fmla="*/ 5590381 h 5590381"/>
              <a:gd name="connsiteX10" fmla="*/ 0 w 18288"/>
              <a:gd name="connsiteY10" fmla="*/ 5590381 h 5590381"/>
              <a:gd name="connsiteX11" fmla="*/ 0 w 18288"/>
              <a:gd name="connsiteY11" fmla="*/ 4835680 h 5590381"/>
              <a:gd name="connsiteX12" fmla="*/ 0 w 18288"/>
              <a:gd name="connsiteY12" fmla="*/ 4304593 h 5590381"/>
              <a:gd name="connsiteX13" fmla="*/ 0 w 18288"/>
              <a:gd name="connsiteY13" fmla="*/ 3773507 h 5590381"/>
              <a:gd name="connsiteX14" fmla="*/ 0 w 18288"/>
              <a:gd name="connsiteY14" fmla="*/ 3186517 h 5590381"/>
              <a:gd name="connsiteX15" fmla="*/ 0 w 18288"/>
              <a:gd name="connsiteY15" fmla="*/ 2487720 h 5590381"/>
              <a:gd name="connsiteX16" fmla="*/ 0 w 18288"/>
              <a:gd name="connsiteY16" fmla="*/ 1956633 h 5590381"/>
              <a:gd name="connsiteX17" fmla="*/ 0 w 18288"/>
              <a:gd name="connsiteY17" fmla="*/ 1425547 h 5590381"/>
              <a:gd name="connsiteX18" fmla="*/ 0 w 18288"/>
              <a:gd name="connsiteY18" fmla="*/ 614942 h 5590381"/>
              <a:gd name="connsiteX19" fmla="*/ 0 w 18288"/>
              <a:gd name="connsiteY19" fmla="*/ 0 h 559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288" h="5590381" fill="none" extrusionOk="0">
                <a:moveTo>
                  <a:pt x="0" y="0"/>
                </a:moveTo>
                <a:cubicBezTo>
                  <a:pt x="7726" y="-435"/>
                  <a:pt x="14198" y="437"/>
                  <a:pt x="18288" y="0"/>
                </a:cubicBezTo>
                <a:cubicBezTo>
                  <a:pt x="-5226" y="225076"/>
                  <a:pt x="46275" y="562283"/>
                  <a:pt x="18288" y="754701"/>
                </a:cubicBezTo>
                <a:cubicBezTo>
                  <a:pt x="-9699" y="947119"/>
                  <a:pt x="30081" y="1239251"/>
                  <a:pt x="18288" y="1565307"/>
                </a:cubicBezTo>
                <a:cubicBezTo>
                  <a:pt x="6495" y="1891363"/>
                  <a:pt x="7160" y="1999140"/>
                  <a:pt x="18288" y="2152297"/>
                </a:cubicBezTo>
                <a:cubicBezTo>
                  <a:pt x="29417" y="2305454"/>
                  <a:pt x="28705" y="2598333"/>
                  <a:pt x="18288" y="2906998"/>
                </a:cubicBezTo>
                <a:cubicBezTo>
                  <a:pt x="7871" y="3215663"/>
                  <a:pt x="35263" y="3327412"/>
                  <a:pt x="18288" y="3549892"/>
                </a:cubicBezTo>
                <a:cubicBezTo>
                  <a:pt x="1313" y="3772372"/>
                  <a:pt x="38561" y="3843836"/>
                  <a:pt x="18288" y="4080978"/>
                </a:cubicBezTo>
                <a:cubicBezTo>
                  <a:pt x="-1985" y="4318120"/>
                  <a:pt x="-3806" y="4511166"/>
                  <a:pt x="18288" y="4835680"/>
                </a:cubicBezTo>
                <a:cubicBezTo>
                  <a:pt x="40382" y="5160194"/>
                  <a:pt x="-13070" y="5401748"/>
                  <a:pt x="18288" y="5590381"/>
                </a:cubicBezTo>
                <a:cubicBezTo>
                  <a:pt x="12010" y="5589863"/>
                  <a:pt x="6799" y="5589982"/>
                  <a:pt x="0" y="5590381"/>
                </a:cubicBezTo>
                <a:cubicBezTo>
                  <a:pt x="-6480" y="5250523"/>
                  <a:pt x="-32148" y="5052531"/>
                  <a:pt x="0" y="4835680"/>
                </a:cubicBezTo>
                <a:cubicBezTo>
                  <a:pt x="32148" y="4618829"/>
                  <a:pt x="5352" y="4496374"/>
                  <a:pt x="0" y="4304593"/>
                </a:cubicBezTo>
                <a:cubicBezTo>
                  <a:pt x="-5352" y="4112812"/>
                  <a:pt x="9645" y="3919423"/>
                  <a:pt x="0" y="3773507"/>
                </a:cubicBezTo>
                <a:cubicBezTo>
                  <a:pt x="-9645" y="3627591"/>
                  <a:pt x="-10654" y="3330687"/>
                  <a:pt x="0" y="3186517"/>
                </a:cubicBezTo>
                <a:cubicBezTo>
                  <a:pt x="10654" y="3042347"/>
                  <a:pt x="18181" y="2635923"/>
                  <a:pt x="0" y="2487720"/>
                </a:cubicBezTo>
                <a:cubicBezTo>
                  <a:pt x="-18181" y="2339517"/>
                  <a:pt x="-7947" y="2113537"/>
                  <a:pt x="0" y="1956633"/>
                </a:cubicBezTo>
                <a:cubicBezTo>
                  <a:pt x="7947" y="1799729"/>
                  <a:pt x="-15145" y="1657735"/>
                  <a:pt x="0" y="1425547"/>
                </a:cubicBezTo>
                <a:cubicBezTo>
                  <a:pt x="15145" y="1193359"/>
                  <a:pt x="-23832" y="948054"/>
                  <a:pt x="0" y="614942"/>
                </a:cubicBezTo>
                <a:cubicBezTo>
                  <a:pt x="23832" y="281831"/>
                  <a:pt x="2816" y="129878"/>
                  <a:pt x="0" y="0"/>
                </a:cubicBezTo>
                <a:close/>
              </a:path>
              <a:path w="18288" h="5590381" stroke="0" extrusionOk="0">
                <a:moveTo>
                  <a:pt x="0" y="0"/>
                </a:moveTo>
                <a:cubicBezTo>
                  <a:pt x="5871" y="848"/>
                  <a:pt x="11713" y="-200"/>
                  <a:pt x="18288" y="0"/>
                </a:cubicBezTo>
                <a:cubicBezTo>
                  <a:pt x="41141" y="165299"/>
                  <a:pt x="3613" y="427555"/>
                  <a:pt x="18288" y="698798"/>
                </a:cubicBezTo>
                <a:cubicBezTo>
                  <a:pt x="32963" y="970041"/>
                  <a:pt x="19680" y="1226199"/>
                  <a:pt x="18288" y="1397595"/>
                </a:cubicBezTo>
                <a:cubicBezTo>
                  <a:pt x="16896" y="1568991"/>
                  <a:pt x="38798" y="1794517"/>
                  <a:pt x="18288" y="2152297"/>
                </a:cubicBezTo>
                <a:cubicBezTo>
                  <a:pt x="-2222" y="2510077"/>
                  <a:pt x="40846" y="2594424"/>
                  <a:pt x="18288" y="2739287"/>
                </a:cubicBezTo>
                <a:cubicBezTo>
                  <a:pt x="-4270" y="2884150"/>
                  <a:pt x="27117" y="3129706"/>
                  <a:pt x="18288" y="3493988"/>
                </a:cubicBezTo>
                <a:cubicBezTo>
                  <a:pt x="9459" y="3858270"/>
                  <a:pt x="54201" y="4041447"/>
                  <a:pt x="18288" y="4304593"/>
                </a:cubicBezTo>
                <a:cubicBezTo>
                  <a:pt x="-17625" y="4567740"/>
                  <a:pt x="49627" y="5149125"/>
                  <a:pt x="18288" y="5590381"/>
                </a:cubicBezTo>
                <a:cubicBezTo>
                  <a:pt x="10860" y="5590744"/>
                  <a:pt x="7568" y="5590157"/>
                  <a:pt x="0" y="5590381"/>
                </a:cubicBezTo>
                <a:cubicBezTo>
                  <a:pt x="36767" y="5266821"/>
                  <a:pt x="-16223" y="5116146"/>
                  <a:pt x="0" y="4835680"/>
                </a:cubicBezTo>
                <a:cubicBezTo>
                  <a:pt x="16223" y="4555214"/>
                  <a:pt x="-16316" y="4356490"/>
                  <a:pt x="0" y="4136882"/>
                </a:cubicBezTo>
                <a:cubicBezTo>
                  <a:pt x="16316" y="3917274"/>
                  <a:pt x="8005" y="3773465"/>
                  <a:pt x="0" y="3549892"/>
                </a:cubicBezTo>
                <a:cubicBezTo>
                  <a:pt x="-8005" y="3326319"/>
                  <a:pt x="27623" y="3052456"/>
                  <a:pt x="0" y="2851094"/>
                </a:cubicBezTo>
                <a:cubicBezTo>
                  <a:pt x="-27623" y="2649732"/>
                  <a:pt x="5614" y="2455815"/>
                  <a:pt x="0" y="2264104"/>
                </a:cubicBezTo>
                <a:cubicBezTo>
                  <a:pt x="-5614" y="2072393"/>
                  <a:pt x="22598" y="1990723"/>
                  <a:pt x="0" y="1733018"/>
                </a:cubicBezTo>
                <a:cubicBezTo>
                  <a:pt x="-22598" y="1475313"/>
                  <a:pt x="-6965" y="1369123"/>
                  <a:pt x="0" y="1090124"/>
                </a:cubicBezTo>
                <a:cubicBezTo>
                  <a:pt x="6965" y="811125"/>
                  <a:pt x="-19273" y="50704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3114097614">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Placeholder 3">
            <a:extLst>
              <a:ext uri="{FF2B5EF4-FFF2-40B4-BE49-F238E27FC236}">
                <a16:creationId xmlns:a16="http://schemas.microsoft.com/office/drawing/2014/main" id="{D20D9FCB-9605-925B-1C47-4B2C4C4719B5}"/>
              </a:ext>
            </a:extLst>
          </p:cNvPr>
          <p:cNvPicPr>
            <a:picLocks noGrp="1" noChangeAspect="1"/>
          </p:cNvPicPr>
          <p:nvPr>
            <p:ph type="pic" idx="1"/>
          </p:nvPr>
        </p:nvPicPr>
        <p:blipFill rotWithShape="1">
          <a:blip r:embed="rId2"/>
          <a:srcRect l="1871" r="1871"/>
          <a:stretch/>
        </p:blipFill>
        <p:spPr>
          <a:xfrm>
            <a:off x="4916424" y="352425"/>
            <a:ext cx="5871972" cy="4811522"/>
          </a:xfrm>
          <a:prstGeom prst="rect">
            <a:avLst/>
          </a:prstGeom>
        </p:spPr>
      </p:pic>
      <p:sp>
        <p:nvSpPr>
          <p:cNvPr id="7" name="Text Placeholder 6">
            <a:extLst>
              <a:ext uri="{FF2B5EF4-FFF2-40B4-BE49-F238E27FC236}">
                <a16:creationId xmlns:a16="http://schemas.microsoft.com/office/drawing/2014/main" id="{FADDAB32-E602-42AB-85E5-81A683738955}"/>
              </a:ext>
            </a:extLst>
          </p:cNvPr>
          <p:cNvSpPr>
            <a:spLocks noGrp="1"/>
          </p:cNvSpPr>
          <p:nvPr>
            <p:ph type="body" sz="half" idx="2"/>
          </p:nvPr>
        </p:nvSpPr>
        <p:spPr>
          <a:xfrm>
            <a:off x="4681728" y="5163947"/>
            <a:ext cx="6894576" cy="1428487"/>
          </a:xfrm>
        </p:spPr>
        <p:txBody>
          <a:bodyPr vert="horz" lIns="91440" tIns="45720" rIns="91440" bIns="45720" rtlCol="0" anchor="t">
            <a:normAutofit/>
          </a:bodyPr>
          <a:lstStyle/>
          <a:p>
            <a:pPr indent="-228600">
              <a:lnSpc>
                <a:spcPct val="90000"/>
              </a:lnSpc>
              <a:buFont typeface="Arial" panose="020B0604020202020204" pitchFamily="34" charset="0"/>
              <a:buChar char="•"/>
            </a:pPr>
            <a:r>
              <a:rPr lang="en-US" sz="2200" dirty="0"/>
              <a:t>Screen shot shows the History function operating properly in the GUI</a:t>
            </a:r>
          </a:p>
        </p:txBody>
      </p:sp>
      <p:sp>
        <p:nvSpPr>
          <p:cNvPr id="3" name="Rectangle 2">
            <a:extLst>
              <a:ext uri="{FF2B5EF4-FFF2-40B4-BE49-F238E27FC236}">
                <a16:creationId xmlns:a16="http://schemas.microsoft.com/office/drawing/2014/main" id="{E3A40A0D-1C54-6730-A218-6913EA87F330}"/>
              </a:ext>
            </a:extLst>
          </p:cNvPr>
          <p:cNvSpPr/>
          <p:nvPr/>
        </p:nvSpPr>
        <p:spPr>
          <a:xfrm>
            <a:off x="7239000" y="885825"/>
            <a:ext cx="619125" cy="361950"/>
          </a:xfrm>
          <a:prstGeom prst="rect">
            <a:avLst/>
          </a:prstGeom>
          <a:noFill/>
          <a:ln w="28575">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456960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A8908DB7-C3A6-4FCB-9820-CEE02B398C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570DED-E942-4274-A5C5-61D0403EDC64}"/>
              </a:ext>
            </a:extLst>
          </p:cNvPr>
          <p:cNvSpPr>
            <a:spLocks noGrp="1"/>
          </p:cNvSpPr>
          <p:nvPr>
            <p:ph type="title"/>
          </p:nvPr>
        </p:nvSpPr>
        <p:spPr>
          <a:xfrm>
            <a:off x="630936" y="640823"/>
            <a:ext cx="3419856" cy="5583148"/>
          </a:xfrm>
        </p:spPr>
        <p:txBody>
          <a:bodyPr vert="horz" lIns="91440" tIns="45720" rIns="91440" bIns="45720" rtlCol="0" anchor="ctr">
            <a:normAutofit/>
          </a:bodyPr>
          <a:lstStyle/>
          <a:p>
            <a:pPr algn="l">
              <a:lnSpc>
                <a:spcPct val="90000"/>
              </a:lnSpc>
            </a:pPr>
            <a:r>
              <a:rPr lang="en-US" sz="4800" kern="1200" dirty="0">
                <a:solidFill>
                  <a:schemeClr val="tx1"/>
                </a:solidFill>
                <a:latin typeface="+mj-lt"/>
                <a:ea typeface="+mj-ea"/>
                <a:cs typeface="+mj-cs"/>
              </a:rPr>
              <a:t>Full report complete</a:t>
            </a:r>
          </a:p>
        </p:txBody>
      </p:sp>
      <p:sp>
        <p:nvSpPr>
          <p:cNvPr id="33" name="sketch line">
            <a:extLst>
              <a:ext uri="{FF2B5EF4-FFF2-40B4-BE49-F238E27FC236}">
                <a16:creationId xmlns:a16="http://schemas.microsoft.com/office/drawing/2014/main" id="{535742DD-1B16-4E9D-B715-0D74B4574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267200" y="630936"/>
            <a:ext cx="18288" cy="5590381"/>
          </a:xfrm>
          <a:custGeom>
            <a:avLst/>
            <a:gdLst>
              <a:gd name="connsiteX0" fmla="*/ 0 w 18288"/>
              <a:gd name="connsiteY0" fmla="*/ 0 h 5590381"/>
              <a:gd name="connsiteX1" fmla="*/ 18288 w 18288"/>
              <a:gd name="connsiteY1" fmla="*/ 0 h 5590381"/>
              <a:gd name="connsiteX2" fmla="*/ 18288 w 18288"/>
              <a:gd name="connsiteY2" fmla="*/ 754701 h 5590381"/>
              <a:gd name="connsiteX3" fmla="*/ 18288 w 18288"/>
              <a:gd name="connsiteY3" fmla="*/ 1565307 h 5590381"/>
              <a:gd name="connsiteX4" fmla="*/ 18288 w 18288"/>
              <a:gd name="connsiteY4" fmla="*/ 2152297 h 5590381"/>
              <a:gd name="connsiteX5" fmla="*/ 18288 w 18288"/>
              <a:gd name="connsiteY5" fmla="*/ 2906998 h 5590381"/>
              <a:gd name="connsiteX6" fmla="*/ 18288 w 18288"/>
              <a:gd name="connsiteY6" fmla="*/ 3549892 h 5590381"/>
              <a:gd name="connsiteX7" fmla="*/ 18288 w 18288"/>
              <a:gd name="connsiteY7" fmla="*/ 4080978 h 5590381"/>
              <a:gd name="connsiteX8" fmla="*/ 18288 w 18288"/>
              <a:gd name="connsiteY8" fmla="*/ 4835680 h 5590381"/>
              <a:gd name="connsiteX9" fmla="*/ 18288 w 18288"/>
              <a:gd name="connsiteY9" fmla="*/ 5590381 h 5590381"/>
              <a:gd name="connsiteX10" fmla="*/ 0 w 18288"/>
              <a:gd name="connsiteY10" fmla="*/ 5590381 h 5590381"/>
              <a:gd name="connsiteX11" fmla="*/ 0 w 18288"/>
              <a:gd name="connsiteY11" fmla="*/ 4835680 h 5590381"/>
              <a:gd name="connsiteX12" fmla="*/ 0 w 18288"/>
              <a:gd name="connsiteY12" fmla="*/ 4304593 h 5590381"/>
              <a:gd name="connsiteX13" fmla="*/ 0 w 18288"/>
              <a:gd name="connsiteY13" fmla="*/ 3773507 h 5590381"/>
              <a:gd name="connsiteX14" fmla="*/ 0 w 18288"/>
              <a:gd name="connsiteY14" fmla="*/ 3186517 h 5590381"/>
              <a:gd name="connsiteX15" fmla="*/ 0 w 18288"/>
              <a:gd name="connsiteY15" fmla="*/ 2487720 h 5590381"/>
              <a:gd name="connsiteX16" fmla="*/ 0 w 18288"/>
              <a:gd name="connsiteY16" fmla="*/ 1956633 h 5590381"/>
              <a:gd name="connsiteX17" fmla="*/ 0 w 18288"/>
              <a:gd name="connsiteY17" fmla="*/ 1425547 h 5590381"/>
              <a:gd name="connsiteX18" fmla="*/ 0 w 18288"/>
              <a:gd name="connsiteY18" fmla="*/ 614942 h 5590381"/>
              <a:gd name="connsiteX19" fmla="*/ 0 w 18288"/>
              <a:gd name="connsiteY19" fmla="*/ 0 h 559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288" h="5590381" fill="none" extrusionOk="0">
                <a:moveTo>
                  <a:pt x="0" y="0"/>
                </a:moveTo>
                <a:cubicBezTo>
                  <a:pt x="7726" y="-435"/>
                  <a:pt x="14198" y="437"/>
                  <a:pt x="18288" y="0"/>
                </a:cubicBezTo>
                <a:cubicBezTo>
                  <a:pt x="-5226" y="225076"/>
                  <a:pt x="46275" y="562283"/>
                  <a:pt x="18288" y="754701"/>
                </a:cubicBezTo>
                <a:cubicBezTo>
                  <a:pt x="-9699" y="947119"/>
                  <a:pt x="30081" y="1239251"/>
                  <a:pt x="18288" y="1565307"/>
                </a:cubicBezTo>
                <a:cubicBezTo>
                  <a:pt x="6495" y="1891363"/>
                  <a:pt x="7160" y="1999140"/>
                  <a:pt x="18288" y="2152297"/>
                </a:cubicBezTo>
                <a:cubicBezTo>
                  <a:pt x="29417" y="2305454"/>
                  <a:pt x="28705" y="2598333"/>
                  <a:pt x="18288" y="2906998"/>
                </a:cubicBezTo>
                <a:cubicBezTo>
                  <a:pt x="7871" y="3215663"/>
                  <a:pt x="35263" y="3327412"/>
                  <a:pt x="18288" y="3549892"/>
                </a:cubicBezTo>
                <a:cubicBezTo>
                  <a:pt x="1313" y="3772372"/>
                  <a:pt x="38561" y="3843836"/>
                  <a:pt x="18288" y="4080978"/>
                </a:cubicBezTo>
                <a:cubicBezTo>
                  <a:pt x="-1985" y="4318120"/>
                  <a:pt x="-3806" y="4511166"/>
                  <a:pt x="18288" y="4835680"/>
                </a:cubicBezTo>
                <a:cubicBezTo>
                  <a:pt x="40382" y="5160194"/>
                  <a:pt x="-13070" y="5401748"/>
                  <a:pt x="18288" y="5590381"/>
                </a:cubicBezTo>
                <a:cubicBezTo>
                  <a:pt x="12010" y="5589863"/>
                  <a:pt x="6799" y="5589982"/>
                  <a:pt x="0" y="5590381"/>
                </a:cubicBezTo>
                <a:cubicBezTo>
                  <a:pt x="-6480" y="5250523"/>
                  <a:pt x="-32148" y="5052531"/>
                  <a:pt x="0" y="4835680"/>
                </a:cubicBezTo>
                <a:cubicBezTo>
                  <a:pt x="32148" y="4618829"/>
                  <a:pt x="5352" y="4496374"/>
                  <a:pt x="0" y="4304593"/>
                </a:cubicBezTo>
                <a:cubicBezTo>
                  <a:pt x="-5352" y="4112812"/>
                  <a:pt x="9645" y="3919423"/>
                  <a:pt x="0" y="3773507"/>
                </a:cubicBezTo>
                <a:cubicBezTo>
                  <a:pt x="-9645" y="3627591"/>
                  <a:pt x="-10654" y="3330687"/>
                  <a:pt x="0" y="3186517"/>
                </a:cubicBezTo>
                <a:cubicBezTo>
                  <a:pt x="10654" y="3042347"/>
                  <a:pt x="18181" y="2635923"/>
                  <a:pt x="0" y="2487720"/>
                </a:cubicBezTo>
                <a:cubicBezTo>
                  <a:pt x="-18181" y="2339517"/>
                  <a:pt x="-7947" y="2113537"/>
                  <a:pt x="0" y="1956633"/>
                </a:cubicBezTo>
                <a:cubicBezTo>
                  <a:pt x="7947" y="1799729"/>
                  <a:pt x="-15145" y="1657735"/>
                  <a:pt x="0" y="1425547"/>
                </a:cubicBezTo>
                <a:cubicBezTo>
                  <a:pt x="15145" y="1193359"/>
                  <a:pt x="-23832" y="948054"/>
                  <a:pt x="0" y="614942"/>
                </a:cubicBezTo>
                <a:cubicBezTo>
                  <a:pt x="23832" y="281831"/>
                  <a:pt x="2816" y="129878"/>
                  <a:pt x="0" y="0"/>
                </a:cubicBezTo>
                <a:close/>
              </a:path>
              <a:path w="18288" h="5590381" stroke="0" extrusionOk="0">
                <a:moveTo>
                  <a:pt x="0" y="0"/>
                </a:moveTo>
                <a:cubicBezTo>
                  <a:pt x="5871" y="848"/>
                  <a:pt x="11713" y="-200"/>
                  <a:pt x="18288" y="0"/>
                </a:cubicBezTo>
                <a:cubicBezTo>
                  <a:pt x="41141" y="165299"/>
                  <a:pt x="3613" y="427555"/>
                  <a:pt x="18288" y="698798"/>
                </a:cubicBezTo>
                <a:cubicBezTo>
                  <a:pt x="32963" y="970041"/>
                  <a:pt x="19680" y="1226199"/>
                  <a:pt x="18288" y="1397595"/>
                </a:cubicBezTo>
                <a:cubicBezTo>
                  <a:pt x="16896" y="1568991"/>
                  <a:pt x="38798" y="1794517"/>
                  <a:pt x="18288" y="2152297"/>
                </a:cubicBezTo>
                <a:cubicBezTo>
                  <a:pt x="-2222" y="2510077"/>
                  <a:pt x="40846" y="2594424"/>
                  <a:pt x="18288" y="2739287"/>
                </a:cubicBezTo>
                <a:cubicBezTo>
                  <a:pt x="-4270" y="2884150"/>
                  <a:pt x="27117" y="3129706"/>
                  <a:pt x="18288" y="3493988"/>
                </a:cubicBezTo>
                <a:cubicBezTo>
                  <a:pt x="9459" y="3858270"/>
                  <a:pt x="54201" y="4041447"/>
                  <a:pt x="18288" y="4304593"/>
                </a:cubicBezTo>
                <a:cubicBezTo>
                  <a:pt x="-17625" y="4567740"/>
                  <a:pt x="49627" y="5149125"/>
                  <a:pt x="18288" y="5590381"/>
                </a:cubicBezTo>
                <a:cubicBezTo>
                  <a:pt x="10860" y="5590744"/>
                  <a:pt x="7568" y="5590157"/>
                  <a:pt x="0" y="5590381"/>
                </a:cubicBezTo>
                <a:cubicBezTo>
                  <a:pt x="36767" y="5266821"/>
                  <a:pt x="-16223" y="5116146"/>
                  <a:pt x="0" y="4835680"/>
                </a:cubicBezTo>
                <a:cubicBezTo>
                  <a:pt x="16223" y="4555214"/>
                  <a:pt x="-16316" y="4356490"/>
                  <a:pt x="0" y="4136882"/>
                </a:cubicBezTo>
                <a:cubicBezTo>
                  <a:pt x="16316" y="3917274"/>
                  <a:pt x="8005" y="3773465"/>
                  <a:pt x="0" y="3549892"/>
                </a:cubicBezTo>
                <a:cubicBezTo>
                  <a:pt x="-8005" y="3326319"/>
                  <a:pt x="27623" y="3052456"/>
                  <a:pt x="0" y="2851094"/>
                </a:cubicBezTo>
                <a:cubicBezTo>
                  <a:pt x="-27623" y="2649732"/>
                  <a:pt x="5614" y="2455815"/>
                  <a:pt x="0" y="2264104"/>
                </a:cubicBezTo>
                <a:cubicBezTo>
                  <a:pt x="-5614" y="2072393"/>
                  <a:pt x="22598" y="1990723"/>
                  <a:pt x="0" y="1733018"/>
                </a:cubicBezTo>
                <a:cubicBezTo>
                  <a:pt x="-22598" y="1475313"/>
                  <a:pt x="-6965" y="1369123"/>
                  <a:pt x="0" y="1090124"/>
                </a:cubicBezTo>
                <a:cubicBezTo>
                  <a:pt x="6965" y="811125"/>
                  <a:pt x="-19273" y="50704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3114097614">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Placeholder 3">
            <a:extLst>
              <a:ext uri="{FF2B5EF4-FFF2-40B4-BE49-F238E27FC236}">
                <a16:creationId xmlns:a16="http://schemas.microsoft.com/office/drawing/2014/main" id="{D20D9FCB-9605-925B-1C47-4B2C4C4719B5}"/>
              </a:ext>
            </a:extLst>
          </p:cNvPr>
          <p:cNvPicPr>
            <a:picLocks noGrp="1" noChangeAspect="1"/>
          </p:cNvPicPr>
          <p:nvPr>
            <p:ph type="pic" idx="1"/>
          </p:nvPr>
        </p:nvPicPr>
        <p:blipFill rotWithShape="1">
          <a:blip r:embed="rId2"/>
          <a:srcRect l="122" r="1870"/>
          <a:stretch/>
        </p:blipFill>
        <p:spPr>
          <a:xfrm>
            <a:off x="4809744" y="352425"/>
            <a:ext cx="5978652" cy="4811522"/>
          </a:xfrm>
          <a:prstGeom prst="rect">
            <a:avLst/>
          </a:prstGeom>
        </p:spPr>
      </p:pic>
      <p:sp>
        <p:nvSpPr>
          <p:cNvPr id="7" name="Text Placeholder 6">
            <a:extLst>
              <a:ext uri="{FF2B5EF4-FFF2-40B4-BE49-F238E27FC236}">
                <a16:creationId xmlns:a16="http://schemas.microsoft.com/office/drawing/2014/main" id="{FADDAB32-E602-42AB-85E5-81A683738955}"/>
              </a:ext>
            </a:extLst>
          </p:cNvPr>
          <p:cNvSpPr>
            <a:spLocks noGrp="1"/>
          </p:cNvSpPr>
          <p:nvPr>
            <p:ph type="body" sz="half" idx="2"/>
          </p:nvPr>
        </p:nvSpPr>
        <p:spPr>
          <a:xfrm>
            <a:off x="4681728" y="5163947"/>
            <a:ext cx="6894576" cy="1428487"/>
          </a:xfrm>
        </p:spPr>
        <p:txBody>
          <a:bodyPr vert="horz" lIns="91440" tIns="45720" rIns="91440" bIns="45720" rtlCol="0" anchor="t">
            <a:normAutofit/>
          </a:bodyPr>
          <a:lstStyle/>
          <a:p>
            <a:pPr indent="-228600">
              <a:lnSpc>
                <a:spcPct val="90000"/>
              </a:lnSpc>
              <a:buFont typeface="Arial" panose="020B0604020202020204" pitchFamily="34" charset="0"/>
              <a:buChar char="•"/>
            </a:pPr>
            <a:r>
              <a:rPr lang="en-US" sz="2200" dirty="0"/>
              <a:t>Screen shot shows the Report function showing the Summary Data of the selected stock.</a:t>
            </a:r>
          </a:p>
        </p:txBody>
      </p:sp>
      <p:sp>
        <p:nvSpPr>
          <p:cNvPr id="3" name="Rectangle 2">
            <a:extLst>
              <a:ext uri="{FF2B5EF4-FFF2-40B4-BE49-F238E27FC236}">
                <a16:creationId xmlns:a16="http://schemas.microsoft.com/office/drawing/2014/main" id="{E3A40A0D-1C54-6730-A218-6913EA87F330}"/>
              </a:ext>
            </a:extLst>
          </p:cNvPr>
          <p:cNvSpPr/>
          <p:nvPr/>
        </p:nvSpPr>
        <p:spPr>
          <a:xfrm>
            <a:off x="7819453" y="838200"/>
            <a:ext cx="619125" cy="361950"/>
          </a:xfrm>
          <a:prstGeom prst="rect">
            <a:avLst/>
          </a:prstGeom>
          <a:noFill/>
          <a:ln w="28575">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248429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CC3376-5069-4C7B-BE6B-A3776D1B47BA}"/>
              </a:ext>
            </a:extLst>
          </p:cNvPr>
          <p:cNvSpPr>
            <a:spLocks noGrp="1"/>
          </p:cNvSpPr>
          <p:nvPr>
            <p:ph type="title"/>
          </p:nvPr>
        </p:nvSpPr>
        <p:spPr>
          <a:xfrm>
            <a:off x="838201" y="365125"/>
            <a:ext cx="5251316" cy="1807305"/>
          </a:xfrm>
        </p:spPr>
        <p:txBody>
          <a:bodyPr vert="horz" lIns="91440" tIns="45720" rIns="91440" bIns="45720" rtlCol="0" anchor="ctr">
            <a:normAutofit/>
          </a:bodyPr>
          <a:lstStyle/>
          <a:p>
            <a:pPr marL="0" indent="0">
              <a:lnSpc>
                <a:spcPct val="90000"/>
              </a:lnSpc>
              <a:spcBef>
                <a:spcPct val="0"/>
              </a:spcBef>
            </a:pPr>
            <a:r>
              <a:rPr lang="en-US" sz="3700" b="1"/>
              <a:t>This project showcases many skills and lessons learned.</a:t>
            </a:r>
          </a:p>
        </p:txBody>
      </p:sp>
      <p:sp>
        <p:nvSpPr>
          <p:cNvPr id="14" name="Content Placeholder 13">
            <a:extLst>
              <a:ext uri="{FF2B5EF4-FFF2-40B4-BE49-F238E27FC236}">
                <a16:creationId xmlns:a16="http://schemas.microsoft.com/office/drawing/2014/main" id="{79248A72-A597-48DF-A270-3389F5D209C0}"/>
              </a:ext>
            </a:extLst>
          </p:cNvPr>
          <p:cNvSpPr>
            <a:spLocks noGrp="1"/>
          </p:cNvSpPr>
          <p:nvPr>
            <p:ph idx="1"/>
          </p:nvPr>
        </p:nvSpPr>
        <p:spPr>
          <a:xfrm>
            <a:off x="838200" y="2333297"/>
            <a:ext cx="4619621" cy="3843666"/>
          </a:xfrm>
        </p:spPr>
        <p:txBody>
          <a:bodyPr vert="horz" lIns="91440" tIns="45720" rIns="91440" bIns="45720" rtlCol="0">
            <a:normAutofit/>
          </a:bodyPr>
          <a:lstStyle/>
          <a:p>
            <a:pPr>
              <a:lnSpc>
                <a:spcPct val="90000"/>
              </a:lnSpc>
            </a:pPr>
            <a:r>
              <a:rPr lang="en-US" b="0" i="0">
                <a:effectLst/>
              </a:rPr>
              <a:t>The ability to understand the concepts of Object Oriented Programming.</a:t>
            </a:r>
          </a:p>
          <a:p>
            <a:pPr>
              <a:lnSpc>
                <a:spcPct val="90000"/>
              </a:lnSpc>
            </a:pPr>
            <a:r>
              <a:rPr lang="en-US" b="0" i="0">
                <a:effectLst/>
              </a:rPr>
              <a:t>The ability to build a program using classes.</a:t>
            </a:r>
          </a:p>
          <a:p>
            <a:pPr>
              <a:lnSpc>
                <a:spcPct val="90000"/>
              </a:lnSpc>
            </a:pPr>
            <a:r>
              <a:rPr lang="en-US" b="0" i="0">
                <a:effectLst/>
              </a:rPr>
              <a:t>Developing a program using inheritance.</a:t>
            </a:r>
          </a:p>
          <a:p>
            <a:pPr>
              <a:lnSpc>
                <a:spcPct val="90000"/>
              </a:lnSpc>
            </a:pPr>
            <a:r>
              <a:rPr lang="en-US" b="0" i="0">
                <a:effectLst/>
              </a:rPr>
              <a:t>Understanding and developing programs using Python libraries used for data storage, analysis, and data visualization.</a:t>
            </a:r>
          </a:p>
          <a:p>
            <a:pPr>
              <a:lnSpc>
                <a:spcPct val="90000"/>
              </a:lnSpc>
            </a:pPr>
            <a:r>
              <a:rPr lang="en-US" b="0" i="0">
                <a:effectLst/>
              </a:rPr>
              <a:t>Understanding basic concepts of functional programming in Python.</a:t>
            </a:r>
          </a:p>
          <a:p>
            <a:pPr>
              <a:lnSpc>
                <a:spcPct val="90000"/>
              </a:lnSpc>
            </a:pPr>
            <a:r>
              <a:rPr lang="en-US" b="0" i="0">
                <a:effectLst/>
              </a:rPr>
              <a:t>The ability to create programs using iterators and generators in Python.</a:t>
            </a:r>
          </a:p>
          <a:p>
            <a:pPr>
              <a:lnSpc>
                <a:spcPct val="90000"/>
              </a:lnSpc>
            </a:pPr>
            <a:r>
              <a:rPr lang="en-US" b="0" i="0">
                <a:effectLst/>
              </a:rPr>
              <a:t>Saving application data using files.</a:t>
            </a:r>
          </a:p>
          <a:p>
            <a:pPr>
              <a:lnSpc>
                <a:spcPct val="90000"/>
              </a:lnSpc>
            </a:pPr>
            <a:r>
              <a:rPr lang="en-US" b="0" i="0">
                <a:effectLst/>
              </a:rPr>
              <a:t>Producing an Object Oriented Python Program</a:t>
            </a:r>
          </a:p>
        </p:txBody>
      </p:sp>
      <p:pic>
        <p:nvPicPr>
          <p:cNvPr id="6" name="Picture Placeholder 5" descr="person staring at blueprints on a brick wall">
            <a:extLst>
              <a:ext uri="{FF2B5EF4-FFF2-40B4-BE49-F238E27FC236}">
                <a16:creationId xmlns:a16="http://schemas.microsoft.com/office/drawing/2014/main" id="{C07C315A-7CD1-432C-92FA-6B62159B56CA}"/>
              </a:ext>
            </a:extLst>
          </p:cNvPr>
          <p:cNvPicPr>
            <a:picLocks noGrp="1" noChangeAspect="1"/>
          </p:cNvPicPr>
          <p:nvPr>
            <p:ph type="pic" sz="quarter" idx="14"/>
          </p:nvPr>
        </p:nvPicPr>
        <p:blipFill rotWithShape="1">
          <a:blip r:embed="rId3">
            <a:extLst>
              <a:ext uri="{BEBA8EAE-BF5A-486C-A8C5-ECC9F3942E4B}">
                <a14:imgProps xmlns:a14="http://schemas.microsoft.com/office/drawing/2010/main">
                  <a14:imgLayer r:embed="rId4">
                    <a14:imgEffect>
                      <a14:saturation sat="0"/>
                    </a14:imgEffect>
                  </a14:imgLayer>
                </a14:imgProps>
              </a:ext>
            </a:extLst>
          </a:blip>
          <a:srcRect l="20853" r="21184" b="3"/>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16" name="Slide Number Placeholder 15">
            <a:extLst>
              <a:ext uri="{FF2B5EF4-FFF2-40B4-BE49-F238E27FC236}">
                <a16:creationId xmlns:a16="http://schemas.microsoft.com/office/drawing/2014/main" id="{7FA57D11-A25F-4772-8E50-DDB68BE8CB69}"/>
              </a:ext>
            </a:extLst>
          </p:cNvPr>
          <p:cNvSpPr>
            <a:spLocks noGrp="1"/>
          </p:cNvSpPr>
          <p:nvPr>
            <p:ph type="sldNum" sz="quarter" idx="4"/>
          </p:nvPr>
        </p:nvSpPr>
        <p:spPr>
          <a:xfrm>
            <a:off x="8610600" y="6356350"/>
            <a:ext cx="2743200" cy="365125"/>
          </a:xfrm>
        </p:spPr>
        <p:txBody>
          <a:bodyPr vert="horz" lIns="91440" tIns="45720" rIns="91440" bIns="45720" rtlCol="0" anchor="ctr">
            <a:normAutofit/>
          </a:bodyPr>
          <a:lstStyle/>
          <a:p>
            <a:pPr>
              <a:spcAft>
                <a:spcPts val="600"/>
              </a:spcAft>
              <a:defRPr/>
            </a:pPr>
            <a:fld id="{8C2E478F-E849-4A8C-AF1F-CBCC78A7CBFA}" type="slidenum">
              <a:rPr lang="en-US">
                <a:solidFill>
                  <a:srgbClr val="FFFFFF"/>
                </a:solidFill>
                <a:latin typeface="Calibri" panose="020F0502020204030204"/>
              </a:rPr>
              <a:pPr>
                <a:spcAft>
                  <a:spcPts val="600"/>
                </a:spcAft>
                <a:defRPr/>
              </a:pPr>
              <a:t>27</a:t>
            </a:fld>
            <a:endParaRPr lang="en-US">
              <a:solidFill>
                <a:srgbClr val="FFFFFF"/>
              </a:solidFill>
              <a:latin typeface="Calibri" panose="020F0502020204030204"/>
            </a:endParaRPr>
          </a:p>
        </p:txBody>
      </p:sp>
    </p:spTree>
    <p:extLst>
      <p:ext uri="{BB962C8B-B14F-4D97-AF65-F5344CB8AC3E}">
        <p14:creationId xmlns:p14="http://schemas.microsoft.com/office/powerpoint/2010/main" val="35168917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C3376-5069-4C7B-BE6B-A3776D1B47BA}"/>
              </a:ext>
            </a:extLst>
          </p:cNvPr>
          <p:cNvSpPr>
            <a:spLocks noGrp="1"/>
          </p:cNvSpPr>
          <p:nvPr>
            <p:ph type="title"/>
          </p:nvPr>
        </p:nvSpPr>
        <p:spPr>
          <a:xfrm>
            <a:off x="8079978" y="741391"/>
            <a:ext cx="3369234" cy="1616203"/>
          </a:xfrm>
        </p:spPr>
        <p:txBody>
          <a:bodyPr vert="horz" lIns="91440" tIns="45720" rIns="91440" bIns="45720" rtlCol="0" anchor="b">
            <a:normAutofit/>
          </a:bodyPr>
          <a:lstStyle/>
          <a:p>
            <a:pPr marL="0" indent="0">
              <a:lnSpc>
                <a:spcPct val="90000"/>
              </a:lnSpc>
              <a:spcBef>
                <a:spcPct val="0"/>
              </a:spcBef>
            </a:pPr>
            <a:r>
              <a:rPr lang="en-US" b="1" dirty="0"/>
              <a:t>Career Skills Developed:</a:t>
            </a:r>
            <a:endParaRPr lang="en-US" b="1"/>
          </a:p>
        </p:txBody>
      </p:sp>
      <p:pic>
        <p:nvPicPr>
          <p:cNvPr id="6" name="Picture Placeholder 5" descr="person staring at blueprints on a brick wall">
            <a:extLst>
              <a:ext uri="{FF2B5EF4-FFF2-40B4-BE49-F238E27FC236}">
                <a16:creationId xmlns:a16="http://schemas.microsoft.com/office/drawing/2014/main" id="{C07C315A-7CD1-432C-92FA-6B62159B56CA}"/>
              </a:ext>
            </a:extLst>
          </p:cNvPr>
          <p:cNvPicPr>
            <a:picLocks noGrp="1" noChangeAspect="1"/>
          </p:cNvPicPr>
          <p:nvPr>
            <p:ph type="pic" sz="quarter" idx="14"/>
          </p:nvPr>
        </p:nvPicPr>
        <p:blipFill rotWithShape="1">
          <a:blip r:embed="rId3">
            <a:extLst>
              <a:ext uri="{BEBA8EAE-BF5A-486C-A8C5-ECC9F3942E4B}">
                <a14:imgProps xmlns:a14="http://schemas.microsoft.com/office/drawing/2010/main">
                  <a14:imgLayer r:embed="rId4">
                    <a14:imgEffect>
                      <a14:saturation sat="0"/>
                    </a14:imgEffect>
                  </a14:imgLayer>
                </a14:imgProps>
              </a:ext>
            </a:extLst>
          </a:blip>
          <a:srcRect l="13915" r="14246" b="3"/>
          <a:stretch/>
        </p:blipFill>
        <p:spPr>
          <a:xfrm>
            <a:off x="20" y="10"/>
            <a:ext cx="7390243" cy="6857990"/>
          </a:xfrm>
          <a:prstGeom prst="rect">
            <a:avLst/>
          </a:prstGeom>
        </p:spPr>
      </p:pic>
      <p:sp>
        <p:nvSpPr>
          <p:cNvPr id="21" name="Rectangle 20">
            <a:extLst>
              <a:ext uri="{FF2B5EF4-FFF2-40B4-BE49-F238E27FC236}">
                <a16:creationId xmlns:a16="http://schemas.microsoft.com/office/drawing/2014/main" id="{AE3A741D-C19B-960A-5803-1C58871478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879677" y="2347416"/>
            <a:ext cx="1630908" cy="7390262"/>
          </a:xfrm>
          <a:prstGeom prst="rect">
            <a:avLst/>
          </a:prstGeom>
          <a:gradFill>
            <a:gsLst>
              <a:gs pos="0">
                <a:schemeClr val="accent5"/>
              </a:gs>
              <a:gs pos="47000">
                <a:schemeClr val="accent2">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DC39DE25-0E4E-0AA7-0932-1D78C2372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flipV="1">
            <a:off x="-1919061" y="1919060"/>
            <a:ext cx="6854280" cy="3016159"/>
          </a:xfrm>
          <a:prstGeom prst="rect">
            <a:avLst/>
          </a:prstGeom>
          <a:gradFill flip="none" rotWithShape="1">
            <a:gsLst>
              <a:gs pos="0">
                <a:schemeClr val="accent5"/>
              </a:gs>
              <a:gs pos="47000">
                <a:schemeClr val="accent2">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25" name="Rectangle 24">
            <a:extLst>
              <a:ext uri="{FF2B5EF4-FFF2-40B4-BE49-F238E27FC236}">
                <a16:creationId xmlns:a16="http://schemas.microsoft.com/office/drawing/2014/main" id="{8D6EA299-0840-6DEA-E670-C49AEBC87E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461657" y="4425055"/>
            <a:ext cx="2928605" cy="2432945"/>
          </a:xfrm>
          <a:prstGeom prst="rect">
            <a:avLst/>
          </a:prstGeom>
          <a:gradFill flip="none" rotWithShape="1">
            <a:gsLst>
              <a:gs pos="0">
                <a:schemeClr val="accent2"/>
              </a:gs>
              <a:gs pos="51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4" name="Content Placeholder 13">
            <a:extLst>
              <a:ext uri="{FF2B5EF4-FFF2-40B4-BE49-F238E27FC236}">
                <a16:creationId xmlns:a16="http://schemas.microsoft.com/office/drawing/2014/main" id="{79248A72-A597-48DF-A270-3389F5D209C0}"/>
              </a:ext>
            </a:extLst>
          </p:cNvPr>
          <p:cNvSpPr>
            <a:spLocks noGrp="1"/>
          </p:cNvSpPr>
          <p:nvPr>
            <p:ph idx="1"/>
          </p:nvPr>
        </p:nvSpPr>
        <p:spPr>
          <a:xfrm>
            <a:off x="8079978" y="2533476"/>
            <a:ext cx="3369234" cy="3447832"/>
          </a:xfrm>
        </p:spPr>
        <p:txBody>
          <a:bodyPr vert="horz" lIns="91440" tIns="45720" rIns="91440" bIns="45720" rtlCol="0" anchor="t">
            <a:normAutofit/>
          </a:bodyPr>
          <a:lstStyle/>
          <a:p>
            <a:pPr>
              <a:lnSpc>
                <a:spcPct val="90000"/>
              </a:lnSpc>
            </a:pPr>
            <a:r>
              <a:rPr lang="en-US" sz="2000"/>
              <a:t>Software Development </a:t>
            </a:r>
          </a:p>
          <a:p>
            <a:pPr>
              <a:lnSpc>
                <a:spcPct val="90000"/>
              </a:lnSpc>
            </a:pPr>
            <a:r>
              <a:rPr lang="en-US" sz="2000"/>
              <a:t>Data Analysis </a:t>
            </a:r>
          </a:p>
          <a:p>
            <a:pPr>
              <a:lnSpc>
                <a:spcPct val="90000"/>
              </a:lnSpc>
            </a:pPr>
            <a:r>
              <a:rPr lang="en-US" sz="2000"/>
              <a:t>Data Science</a:t>
            </a:r>
          </a:p>
          <a:p>
            <a:pPr>
              <a:lnSpc>
                <a:spcPct val="90000"/>
              </a:lnSpc>
            </a:pPr>
            <a:r>
              <a:rPr lang="en-US" sz="2000"/>
              <a:t>Machine Learning Engineering</a:t>
            </a:r>
          </a:p>
          <a:p>
            <a:pPr>
              <a:lnSpc>
                <a:spcPct val="90000"/>
              </a:lnSpc>
            </a:pPr>
            <a:r>
              <a:rPr lang="en-US" sz="2000"/>
              <a:t>Back-end Development</a:t>
            </a:r>
          </a:p>
        </p:txBody>
      </p:sp>
      <p:sp>
        <p:nvSpPr>
          <p:cNvPr id="16" name="Slide Number Placeholder 15">
            <a:extLst>
              <a:ext uri="{FF2B5EF4-FFF2-40B4-BE49-F238E27FC236}">
                <a16:creationId xmlns:a16="http://schemas.microsoft.com/office/drawing/2014/main" id="{7FA57D11-A25F-4772-8E50-DDB68BE8CB69}"/>
              </a:ext>
            </a:extLst>
          </p:cNvPr>
          <p:cNvSpPr>
            <a:spLocks noGrp="1"/>
          </p:cNvSpPr>
          <p:nvPr>
            <p:ph type="sldNum" sz="quarter" idx="4"/>
          </p:nvPr>
        </p:nvSpPr>
        <p:spPr>
          <a:xfrm>
            <a:off x="8610600" y="6356350"/>
            <a:ext cx="2743200" cy="365125"/>
          </a:xfrm>
        </p:spPr>
        <p:txBody>
          <a:bodyPr vert="horz" lIns="91440" tIns="45720" rIns="91440" bIns="45720" rtlCol="0" anchor="ctr">
            <a:normAutofit/>
          </a:bodyPr>
          <a:lstStyle/>
          <a:p>
            <a:pPr>
              <a:spcAft>
                <a:spcPts val="600"/>
              </a:spcAft>
              <a:defRPr/>
            </a:pPr>
            <a:fld id="{8C2E478F-E849-4A8C-AF1F-CBCC78A7CBFA}" type="slidenum">
              <a:rPr lang="en-US">
                <a:solidFill>
                  <a:schemeClr val="tx1">
                    <a:lumMod val="50000"/>
                    <a:lumOff val="50000"/>
                  </a:schemeClr>
                </a:solidFill>
                <a:latin typeface="Calibri" panose="020F0502020204030204"/>
              </a:rPr>
              <a:pPr>
                <a:spcAft>
                  <a:spcPts val="600"/>
                </a:spcAft>
                <a:defRPr/>
              </a:pPr>
              <a:t>28</a:t>
            </a:fld>
            <a:endParaRPr lang="en-US">
              <a:solidFill>
                <a:schemeClr val="tx1">
                  <a:lumMod val="50000"/>
                  <a:lumOff val="50000"/>
                </a:schemeClr>
              </a:solidFill>
              <a:latin typeface="Calibri" panose="020F0502020204030204"/>
            </a:endParaRPr>
          </a:p>
        </p:txBody>
      </p:sp>
    </p:spTree>
    <p:extLst>
      <p:ext uri="{BB962C8B-B14F-4D97-AF65-F5344CB8AC3E}">
        <p14:creationId xmlns:p14="http://schemas.microsoft.com/office/powerpoint/2010/main" val="36598007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2CC3376-5069-4C7B-BE6B-A3776D1B47BA}"/>
              </a:ext>
            </a:extLst>
          </p:cNvPr>
          <p:cNvSpPr>
            <a:spLocks noGrp="1"/>
          </p:cNvSpPr>
          <p:nvPr>
            <p:ph type="title"/>
          </p:nvPr>
        </p:nvSpPr>
        <p:spPr>
          <a:xfrm>
            <a:off x="6657715" y="467271"/>
            <a:ext cx="4195674" cy="2052522"/>
          </a:xfrm>
        </p:spPr>
        <p:txBody>
          <a:bodyPr vert="horz" lIns="91440" tIns="45720" rIns="91440" bIns="45720" rtlCol="0" anchor="b">
            <a:normAutofit/>
          </a:bodyPr>
          <a:lstStyle/>
          <a:p>
            <a:pPr marL="0" indent="0">
              <a:lnSpc>
                <a:spcPct val="90000"/>
              </a:lnSpc>
              <a:spcBef>
                <a:spcPct val="0"/>
              </a:spcBef>
            </a:pPr>
            <a:r>
              <a:rPr lang="en-US" sz="5600" b="1"/>
              <a:t>conclusion</a:t>
            </a:r>
          </a:p>
        </p:txBody>
      </p:sp>
      <p:sp>
        <p:nvSpPr>
          <p:cNvPr id="35" name="Oval 34">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2965"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Placeholder 5">
            <a:extLst>
              <a:ext uri="{FF2B5EF4-FFF2-40B4-BE49-F238E27FC236}">
                <a16:creationId xmlns:a16="http://schemas.microsoft.com/office/drawing/2014/main" id="{C07C315A-7CD1-432C-92FA-6B62159B56CA}"/>
              </a:ext>
            </a:extLst>
          </p:cNvPr>
          <p:cNvPicPr>
            <a:picLocks noGrp="1" noChangeAspect="1"/>
          </p:cNvPicPr>
          <p:nvPr>
            <p:ph type="pic" sz="quarter" idx="14"/>
          </p:nvPr>
        </p:nvPicPr>
        <p:blipFill>
          <a:blip r:embed="rId3">
            <a:extLst>
              <a:ext uri="{837473B0-CC2E-450A-ABE3-18F120FF3D39}">
                <a1611:picAttrSrcUrl xmlns:a1611="http://schemas.microsoft.com/office/drawing/2016/11/main" r:id="rId4"/>
              </a:ext>
            </a:extLst>
          </a:blip>
          <a:srcRect l="20078" r="20078"/>
          <a:stretch/>
        </p:blipFill>
        <p:spPr>
          <a:xfrm>
            <a:off x="505418" y="554151"/>
            <a:ext cx="5742189" cy="5742189"/>
          </a:xfrm>
          <a:custGeom>
            <a:avLst/>
            <a:gdLst/>
            <a:ahLst/>
            <a:cxnLst/>
            <a:rect l="l" t="t" r="r" b="b"/>
            <a:pathLst>
              <a:path w="1838528" h="1838528">
                <a:moveTo>
                  <a:pt x="919264" y="0"/>
                </a:moveTo>
                <a:cubicBezTo>
                  <a:pt x="1426959" y="0"/>
                  <a:pt x="1838528" y="411569"/>
                  <a:pt x="1838528" y="919264"/>
                </a:cubicBezTo>
                <a:cubicBezTo>
                  <a:pt x="1838528" y="1426959"/>
                  <a:pt x="1426959" y="1838528"/>
                  <a:pt x="919264" y="1838528"/>
                </a:cubicBezTo>
                <a:cubicBezTo>
                  <a:pt x="411569" y="1838528"/>
                  <a:pt x="0" y="1426959"/>
                  <a:pt x="0" y="919264"/>
                </a:cubicBezTo>
                <a:cubicBezTo>
                  <a:pt x="0" y="411569"/>
                  <a:pt x="411569" y="0"/>
                  <a:pt x="919264" y="0"/>
                </a:cubicBezTo>
                <a:close/>
              </a:path>
            </a:pathLst>
          </a:custGeom>
        </p:spPr>
      </p:pic>
      <p:sp>
        <p:nvSpPr>
          <p:cNvPr id="32" name="!!plus graphic">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4956" y="703679"/>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1"/>
          </a:solidFill>
          <a:ln w="776" cap="flat">
            <a:noFill/>
            <a:prstDash val="solid"/>
            <a:miter/>
          </a:ln>
        </p:spPr>
        <p:txBody>
          <a:bodyPr rtlCol="0" anchor="ctr"/>
          <a:lstStyle/>
          <a:p>
            <a:endParaRPr lang="en-US"/>
          </a:p>
        </p:txBody>
      </p:sp>
      <p:sp>
        <p:nvSpPr>
          <p:cNvPr id="34" name="!!circle graphic">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2753" y="1562696"/>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1"/>
          </a:solidFill>
          <a:ln w="751" cap="flat">
            <a:noFill/>
            <a:prstDash val="solid"/>
            <a:miter/>
          </a:ln>
        </p:spPr>
        <p:txBody>
          <a:bodyPr rtlCol="0" anchor="ctr"/>
          <a:lstStyle/>
          <a:p>
            <a:endParaRPr lang="en-US"/>
          </a:p>
        </p:txBody>
      </p:sp>
      <p:sp>
        <p:nvSpPr>
          <p:cNvPr id="14" name="Content Placeholder 13">
            <a:extLst>
              <a:ext uri="{FF2B5EF4-FFF2-40B4-BE49-F238E27FC236}">
                <a16:creationId xmlns:a16="http://schemas.microsoft.com/office/drawing/2014/main" id="{79248A72-A597-48DF-A270-3389F5D209C0}"/>
              </a:ext>
            </a:extLst>
          </p:cNvPr>
          <p:cNvSpPr>
            <a:spLocks noGrp="1"/>
          </p:cNvSpPr>
          <p:nvPr>
            <p:ph idx="1"/>
          </p:nvPr>
        </p:nvSpPr>
        <p:spPr>
          <a:xfrm>
            <a:off x="6657715" y="2990818"/>
            <a:ext cx="4195673" cy="2913872"/>
          </a:xfrm>
        </p:spPr>
        <p:txBody>
          <a:bodyPr vert="horz" lIns="91440" tIns="45720" rIns="91440" bIns="45720" rtlCol="0" anchor="t">
            <a:normAutofit fontScale="92500" lnSpcReduction="10000"/>
          </a:bodyPr>
          <a:lstStyle/>
          <a:p>
            <a:pPr marL="0" indent="0">
              <a:lnSpc>
                <a:spcPct val="90000"/>
              </a:lnSpc>
              <a:buNone/>
            </a:pPr>
            <a:r>
              <a:rPr lang="en-US" sz="2000" dirty="0">
                <a:solidFill>
                  <a:schemeClr val="tx1">
                    <a:alpha val="80000"/>
                  </a:schemeClr>
                </a:solidFill>
              </a:rPr>
              <a:t>This project allowed me the opportunity to display the many skills that I have been able to learn over the past 8 weeks in the CEIS 150 course here at DeVry University. Continuing self-study of the foundational techniques covered will allow to me further my capability to design and create many more applications, which can hopefully be leveraged one day into landing a bright and promising job in the I.T. career field.</a:t>
            </a:r>
          </a:p>
        </p:txBody>
      </p:sp>
      <p:sp>
        <p:nvSpPr>
          <p:cNvPr id="36" name="!!dot graphic">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54149" y="5775082"/>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1"/>
          </a:solidFill>
          <a:ln w="516" cap="flat">
            <a:noFill/>
            <a:prstDash val="solid"/>
            <a:miter/>
          </a:ln>
        </p:spPr>
        <p:txBody>
          <a:bodyPr rtlCol="0" anchor="ctr"/>
          <a:lstStyle/>
          <a:p>
            <a:endParaRPr lang="en-US"/>
          </a:p>
        </p:txBody>
      </p:sp>
      <p:sp>
        <p:nvSpPr>
          <p:cNvPr id="16" name="Slide Number Placeholder 15">
            <a:extLst>
              <a:ext uri="{FF2B5EF4-FFF2-40B4-BE49-F238E27FC236}">
                <a16:creationId xmlns:a16="http://schemas.microsoft.com/office/drawing/2014/main" id="{7FA57D11-A25F-4772-8E50-DDB68BE8CB69}"/>
              </a:ext>
            </a:extLst>
          </p:cNvPr>
          <p:cNvSpPr>
            <a:spLocks noGrp="1"/>
          </p:cNvSpPr>
          <p:nvPr>
            <p:ph type="sldNum" sz="quarter" idx="4"/>
          </p:nvPr>
        </p:nvSpPr>
        <p:spPr>
          <a:xfrm>
            <a:off x="8610600" y="6356350"/>
            <a:ext cx="2743200" cy="365125"/>
          </a:xfrm>
        </p:spPr>
        <p:txBody>
          <a:bodyPr vert="horz" lIns="91440" tIns="45720" rIns="91440" bIns="45720" rtlCol="0" anchor="ctr">
            <a:normAutofit/>
          </a:bodyPr>
          <a:lstStyle/>
          <a:p>
            <a:pPr>
              <a:spcAft>
                <a:spcPts val="600"/>
              </a:spcAft>
              <a:defRPr/>
            </a:pPr>
            <a:fld id="{8C2E478F-E849-4A8C-AF1F-CBCC78A7CBFA}" type="slidenum">
              <a:rPr lang="en-US">
                <a:solidFill>
                  <a:schemeClr val="tx1">
                    <a:alpha val="60000"/>
                  </a:schemeClr>
                </a:solidFill>
                <a:latin typeface="Calibri" panose="020F0502020204030204"/>
              </a:rPr>
              <a:pPr>
                <a:spcAft>
                  <a:spcPts val="600"/>
                </a:spcAft>
                <a:defRPr/>
              </a:pPr>
              <a:t>29</a:t>
            </a:fld>
            <a:endParaRPr lang="en-US" dirty="0">
              <a:solidFill>
                <a:schemeClr val="tx1">
                  <a:alpha val="60000"/>
                </a:schemeClr>
              </a:solidFill>
              <a:latin typeface="Calibri" panose="020F0502020204030204"/>
            </a:endParaRPr>
          </a:p>
        </p:txBody>
      </p:sp>
      <p:cxnSp>
        <p:nvCxnSpPr>
          <p:cNvPr id="38" name="!!Straight Connector">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9272"/>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25626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03950CF-5BF2-4FB0-A36C-48C194F39E12}"/>
              </a:ext>
            </a:extLst>
          </p:cNvPr>
          <p:cNvSpPr>
            <a:spLocks noGrp="1"/>
          </p:cNvSpPr>
          <p:nvPr>
            <p:ph type="title"/>
          </p:nvPr>
        </p:nvSpPr>
        <p:spPr/>
        <p:txBody>
          <a:bodyPr/>
          <a:lstStyle/>
          <a:p>
            <a:r>
              <a:rPr lang="en-US" dirty="0"/>
              <a:t>INTRODUCTION</a:t>
            </a:r>
          </a:p>
        </p:txBody>
      </p:sp>
      <p:pic>
        <p:nvPicPr>
          <p:cNvPr id="5" name="Picture Placeholder 4" descr="table with various people working on their laptops">
            <a:extLst>
              <a:ext uri="{FF2B5EF4-FFF2-40B4-BE49-F238E27FC236}">
                <a16:creationId xmlns:a16="http://schemas.microsoft.com/office/drawing/2014/main" id="{A0280051-D7F1-4438-B815-F0FF4906D141}"/>
              </a:ext>
            </a:extLst>
          </p:cNvPr>
          <p:cNvPicPr>
            <a:picLocks noGrp="1" noChangeAspect="1"/>
          </p:cNvPicPr>
          <p:nvPr>
            <p:ph type="pic" sz="quarter" idx="14"/>
          </p:nvPr>
        </p:nvPicPr>
        <p:blipFill rotWithShape="1">
          <a:blip r:embed="rId3" cstate="email">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l="23617" r="23617"/>
          <a:stretch/>
        </p:blipFill>
        <p:spPr>
          <a:noFill/>
        </p:spPr>
      </p:pic>
      <p:sp>
        <p:nvSpPr>
          <p:cNvPr id="10" name="Text Placeholder 9">
            <a:extLst>
              <a:ext uri="{FF2B5EF4-FFF2-40B4-BE49-F238E27FC236}">
                <a16:creationId xmlns:a16="http://schemas.microsoft.com/office/drawing/2014/main" id="{255FA470-23EB-4512-8FFB-28DDAB08B002}"/>
              </a:ext>
            </a:extLst>
          </p:cNvPr>
          <p:cNvSpPr>
            <a:spLocks noGrp="1"/>
          </p:cNvSpPr>
          <p:nvPr>
            <p:ph type="body" sz="quarter" idx="16"/>
          </p:nvPr>
        </p:nvSpPr>
        <p:spPr>
          <a:xfrm>
            <a:off x="6250032" y="1626013"/>
            <a:ext cx="3587932" cy="464871"/>
          </a:xfrm>
        </p:spPr>
        <p:txBody>
          <a:bodyPr/>
          <a:lstStyle/>
          <a:p>
            <a:r>
              <a:rPr lang="en-US" dirty="0"/>
              <a:t>Stock Tracking Application</a:t>
            </a:r>
          </a:p>
        </p:txBody>
      </p:sp>
      <p:sp>
        <p:nvSpPr>
          <p:cNvPr id="9" name="Content Placeholder 8">
            <a:extLst>
              <a:ext uri="{FF2B5EF4-FFF2-40B4-BE49-F238E27FC236}">
                <a16:creationId xmlns:a16="http://schemas.microsoft.com/office/drawing/2014/main" id="{256319DF-036A-473B-95D3-C5F6FF849FD4}"/>
              </a:ext>
            </a:extLst>
          </p:cNvPr>
          <p:cNvSpPr>
            <a:spLocks noGrp="1"/>
          </p:cNvSpPr>
          <p:nvPr>
            <p:ph idx="1"/>
          </p:nvPr>
        </p:nvSpPr>
        <p:spPr>
          <a:xfrm>
            <a:off x="6095999" y="2314173"/>
            <a:ext cx="4646246" cy="2218585"/>
          </a:xfrm>
        </p:spPr>
        <p:txBody>
          <a:bodyPr>
            <a:normAutofit/>
          </a:bodyPr>
          <a:lstStyle/>
          <a:p>
            <a:pPr marL="0" indent="0">
              <a:lnSpc>
                <a:spcPct val="100000"/>
              </a:lnSpc>
              <a:buNone/>
            </a:pPr>
            <a:r>
              <a:rPr lang="en-US" dirty="0"/>
              <a:t>Using object-oriented techniques developed a stock tracking application. The application has both a console and a GUI (Graphical User Interface). By processing the historical stock data, profit/loss reports can be generated. The system uses Python libraries to create charts and get historical stock data from websites. </a:t>
            </a:r>
          </a:p>
        </p:txBody>
      </p:sp>
      <p:sp>
        <p:nvSpPr>
          <p:cNvPr id="4" name="Slide Number Placeholder 3">
            <a:extLst>
              <a:ext uri="{FF2B5EF4-FFF2-40B4-BE49-F238E27FC236}">
                <a16:creationId xmlns:a16="http://schemas.microsoft.com/office/drawing/2014/main" id="{A4BADA18-8F0E-4249-A144-6CB8259BA65B}"/>
              </a:ext>
            </a:extLst>
          </p:cNvPr>
          <p:cNvSpPr>
            <a:spLocks noGrp="1"/>
          </p:cNvSpPr>
          <p:nvPr>
            <p:ph type="sldNum" sz="quarter" idx="4"/>
          </p:nvPr>
        </p:nvSpPr>
        <p:spPr/>
        <p:txBody>
          <a:bodyPr/>
          <a:lstStyle/>
          <a:p>
            <a:fld id="{8C2E478F-E849-4A8C-AF1F-CBCC78A7CBFA}" type="slidenum">
              <a:rPr lang="en-US" smtClean="0"/>
              <a:t>3</a:t>
            </a:fld>
            <a:endParaRPr lang="en-US" dirty="0"/>
          </a:p>
        </p:txBody>
      </p:sp>
    </p:spTree>
    <p:extLst>
      <p:ext uri="{BB962C8B-B14F-4D97-AF65-F5344CB8AC3E}">
        <p14:creationId xmlns:p14="http://schemas.microsoft.com/office/powerpoint/2010/main" val="13253735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0" name="Picture Placeholder 7" descr="abstract image">
            <a:extLst>
              <a:ext uri="{FF2B5EF4-FFF2-40B4-BE49-F238E27FC236}">
                <a16:creationId xmlns:a16="http://schemas.microsoft.com/office/drawing/2014/main" id="{D5C5EA1B-F06D-4AD1-B526-89C2DF772232}"/>
              </a:ext>
            </a:extLst>
          </p:cNvPr>
          <p:cNvPicPr>
            <a:picLocks noChangeAspect="1"/>
          </p:cNvPicPr>
          <p:nvPr/>
        </p:nvPicPr>
        <p:blipFill rotWithShape="1">
          <a:blip r:embed="rId2">
            <a:alphaModFix amt="52000"/>
            <a:extLst>
              <a:ext uri="{BEBA8EAE-BF5A-486C-A8C5-ECC9F3942E4B}">
                <a14:imgProps xmlns:a14="http://schemas.microsoft.com/office/drawing/2010/main">
                  <a14:imgLayer r:embed="rId3">
                    <a14:imgEffect>
                      <a14:saturation sat="0"/>
                    </a14:imgEffect>
                  </a14:imgLayer>
                </a14:imgProps>
              </a:ext>
            </a:extLst>
          </a:blip>
          <a:srcRect l="22717" r="45642"/>
          <a:stretch/>
        </p:blipFill>
        <p:spPr>
          <a:xfrm rot="16200000">
            <a:off x="2667001" y="-2666999"/>
            <a:ext cx="6858000" cy="12192000"/>
          </a:xfrm>
          <a:prstGeom prst="rect">
            <a:avLst/>
          </a:prstGeom>
          <a:noFill/>
        </p:spPr>
      </p:pic>
      <p:sp>
        <p:nvSpPr>
          <p:cNvPr id="6" name="Title 5">
            <a:extLst>
              <a:ext uri="{FF2B5EF4-FFF2-40B4-BE49-F238E27FC236}">
                <a16:creationId xmlns:a16="http://schemas.microsoft.com/office/drawing/2014/main" id="{4F7706BE-EF2E-459C-8778-01DDD354C634}"/>
              </a:ext>
            </a:extLst>
          </p:cNvPr>
          <p:cNvSpPr>
            <a:spLocks noGrp="1"/>
          </p:cNvSpPr>
          <p:nvPr>
            <p:ph type="title" idx="4294967295"/>
          </p:nvPr>
        </p:nvSpPr>
        <p:spPr>
          <a:xfrm>
            <a:off x="702365" y="1660810"/>
            <a:ext cx="10787270" cy="830649"/>
          </a:xfrm>
        </p:spPr>
        <p:txBody>
          <a:bodyPr>
            <a:normAutofit/>
          </a:bodyPr>
          <a:lstStyle/>
          <a:p>
            <a:r>
              <a:rPr lang="en-US" sz="4000" spc="300" dirty="0"/>
              <a:t>THANK YOU</a:t>
            </a:r>
          </a:p>
        </p:txBody>
      </p:sp>
      <p:pic>
        <p:nvPicPr>
          <p:cNvPr id="24" name="Online Image Placeholder 23" descr="User">
            <a:extLst>
              <a:ext uri="{FF2B5EF4-FFF2-40B4-BE49-F238E27FC236}">
                <a16:creationId xmlns:a16="http://schemas.microsoft.com/office/drawing/2014/main" id="{E896B487-8C07-495F-95BF-B8F4960E1E8D}"/>
              </a:ext>
            </a:extLst>
          </p:cNvPr>
          <p:cNvPicPr>
            <a:picLocks noGrp="1" noChangeAspect="1"/>
          </p:cNvPicPr>
          <p:nvPr>
            <p:ph type="clipArt" sz="quarter" idx="19"/>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3652862" y="3063240"/>
            <a:ext cx="731520" cy="731520"/>
          </a:xfrm>
        </p:spPr>
      </p:pic>
      <p:pic>
        <p:nvPicPr>
          <p:cNvPr id="28" name="Online Image Placeholder 27" descr="Envelope">
            <a:extLst>
              <a:ext uri="{FF2B5EF4-FFF2-40B4-BE49-F238E27FC236}">
                <a16:creationId xmlns:a16="http://schemas.microsoft.com/office/drawing/2014/main" id="{D4D09222-33EB-4F99-9A89-51E2E1E97584}"/>
              </a:ext>
            </a:extLst>
          </p:cNvPr>
          <p:cNvPicPr>
            <a:picLocks noGrp="1" noChangeAspect="1"/>
          </p:cNvPicPr>
          <p:nvPr>
            <p:ph type="clipArt" sz="quarter" idx="21"/>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7807620" y="3083205"/>
            <a:ext cx="731520" cy="731520"/>
          </a:xfrm>
        </p:spPr>
      </p:pic>
      <p:sp>
        <p:nvSpPr>
          <p:cNvPr id="8" name="Text Placeholder 7">
            <a:extLst>
              <a:ext uri="{FF2B5EF4-FFF2-40B4-BE49-F238E27FC236}">
                <a16:creationId xmlns:a16="http://schemas.microsoft.com/office/drawing/2014/main" id="{0B070B25-2BBC-49AC-9CFA-1CD7195DF2D6}"/>
              </a:ext>
            </a:extLst>
          </p:cNvPr>
          <p:cNvSpPr>
            <a:spLocks noGrp="1"/>
          </p:cNvSpPr>
          <p:nvPr>
            <p:ph type="body" sz="quarter" idx="16"/>
          </p:nvPr>
        </p:nvSpPr>
        <p:spPr>
          <a:xfrm>
            <a:off x="2486288" y="3903126"/>
            <a:ext cx="3064668" cy="518795"/>
          </a:xfrm>
        </p:spPr>
        <p:txBody>
          <a:bodyPr/>
          <a:lstStyle/>
          <a:p>
            <a:r>
              <a:rPr lang="en-US" dirty="0"/>
              <a:t>Kwame Austin</a:t>
            </a:r>
          </a:p>
        </p:txBody>
      </p:sp>
      <p:sp>
        <p:nvSpPr>
          <p:cNvPr id="10" name="Text Placeholder 9">
            <a:extLst>
              <a:ext uri="{FF2B5EF4-FFF2-40B4-BE49-F238E27FC236}">
                <a16:creationId xmlns:a16="http://schemas.microsoft.com/office/drawing/2014/main" id="{6E57A531-5B0F-485D-A015-BC78AD089BA6}"/>
              </a:ext>
            </a:extLst>
          </p:cNvPr>
          <p:cNvSpPr>
            <a:spLocks noGrp="1"/>
          </p:cNvSpPr>
          <p:nvPr>
            <p:ph type="body" sz="quarter" idx="18"/>
          </p:nvPr>
        </p:nvSpPr>
        <p:spPr>
          <a:xfrm>
            <a:off x="6641044" y="3903126"/>
            <a:ext cx="4331756" cy="518795"/>
          </a:xfrm>
        </p:spPr>
        <p:txBody>
          <a:bodyPr>
            <a:normAutofit/>
          </a:bodyPr>
          <a:lstStyle/>
          <a:p>
            <a:r>
              <a:rPr lang="en-US" dirty="0">
                <a:hlinkClick r:id="rId8">
                  <a:extLst>
                    <a:ext uri="{A12FA001-AC4F-418D-AE19-62706E023703}">
                      <ahyp:hlinkClr xmlns:ahyp="http://schemas.microsoft.com/office/drawing/2018/hyperlinkcolor" val="tx"/>
                    </a:ext>
                  </a:extLst>
                </a:hlinkClick>
              </a:rPr>
              <a:t>linkedin.com/</a:t>
            </a:r>
            <a:r>
              <a:rPr lang="en-US" dirty="0" err="1">
                <a:hlinkClick r:id="rId8">
                  <a:extLst>
                    <a:ext uri="{A12FA001-AC4F-418D-AE19-62706E023703}">
                      <ahyp:hlinkClr xmlns:ahyp="http://schemas.microsoft.com/office/drawing/2018/hyperlinkcolor" val="tx"/>
                    </a:ext>
                  </a:extLst>
                </a:hlinkClick>
              </a:rPr>
              <a:t>kwameaustin</a:t>
            </a:r>
            <a:r>
              <a:rPr lang="en-US" dirty="0"/>
              <a:t>/</a:t>
            </a:r>
          </a:p>
        </p:txBody>
      </p:sp>
      <p:sp>
        <p:nvSpPr>
          <p:cNvPr id="3" name="Text Placeholder 2">
            <a:extLst>
              <a:ext uri="{FF2B5EF4-FFF2-40B4-BE49-F238E27FC236}">
                <a16:creationId xmlns:a16="http://schemas.microsoft.com/office/drawing/2014/main" id="{C747C414-85D9-40D6-9BB3-5AF68A84F413}"/>
              </a:ext>
            </a:extLst>
          </p:cNvPr>
          <p:cNvSpPr>
            <a:spLocks noGrp="1"/>
          </p:cNvSpPr>
          <p:nvPr>
            <p:ph type="body" sz="quarter" idx="12"/>
          </p:nvPr>
        </p:nvSpPr>
        <p:spPr>
          <a:xfrm>
            <a:off x="3512343" y="5137992"/>
            <a:ext cx="5860257" cy="518795"/>
          </a:xfrm>
        </p:spPr>
        <p:txBody>
          <a:bodyPr/>
          <a:lstStyle/>
          <a:p>
            <a:r>
              <a:rPr lang="en-US" dirty="0">
                <a:hlinkClick r:id="rId9">
                  <a:extLst>
                    <a:ext uri="{A12FA001-AC4F-418D-AE19-62706E023703}">
                      <ahyp:hlinkClr xmlns:ahyp="http://schemas.microsoft.com/office/drawing/2018/hyperlinkcolor" val="tx"/>
                    </a:ext>
                  </a:extLst>
                </a:hlinkClick>
              </a:rPr>
              <a:t>kwameaustin.wixsite.com</a:t>
            </a:r>
            <a:endParaRPr lang="en-US" dirty="0"/>
          </a:p>
        </p:txBody>
      </p:sp>
    </p:spTree>
    <p:extLst>
      <p:ext uri="{BB962C8B-B14F-4D97-AF65-F5344CB8AC3E}">
        <p14:creationId xmlns:p14="http://schemas.microsoft.com/office/powerpoint/2010/main" val="9277275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D24B42B-925B-494C-A986-BD85E8117E1E}"/>
              </a:ext>
            </a:extLst>
          </p:cNvPr>
          <p:cNvSpPr>
            <a:spLocks noGrp="1"/>
          </p:cNvSpPr>
          <p:nvPr>
            <p:ph type="title"/>
          </p:nvPr>
        </p:nvSpPr>
        <p:spPr>
          <a:xfrm>
            <a:off x="3067396" y="2236123"/>
            <a:ext cx="9340735" cy="707144"/>
          </a:xfrm>
        </p:spPr>
        <p:txBody>
          <a:bodyPr>
            <a:noAutofit/>
          </a:bodyPr>
          <a:lstStyle/>
          <a:p>
            <a:pPr algn="ctr"/>
            <a:r>
              <a:rPr lang="en-US" sz="3600" dirty="0"/>
              <a:t>Software environment setup</a:t>
            </a:r>
          </a:p>
        </p:txBody>
      </p:sp>
      <p:pic>
        <p:nvPicPr>
          <p:cNvPr id="8" name="Picture Placeholder 7" descr="close up of computer code">
            <a:extLst>
              <a:ext uri="{FF2B5EF4-FFF2-40B4-BE49-F238E27FC236}">
                <a16:creationId xmlns:a16="http://schemas.microsoft.com/office/drawing/2014/main" id="{A596BF19-CC58-4709-B5D6-3FC378FDC7BA}"/>
              </a:ext>
            </a:extLst>
          </p:cNvPr>
          <p:cNvPicPr>
            <a:picLocks noGrp="1" noChangeAspect="1"/>
          </p:cNvPicPr>
          <p:nvPr>
            <p:ph type="pic" sz="quarter" idx="13"/>
          </p:nvPr>
        </p:nvPicPr>
        <p:blipFill rotWithShape="1">
          <a:blip r:embed="rId2">
            <a:extLst>
              <a:ext uri="{BEBA8EAE-BF5A-486C-A8C5-ECC9F3942E4B}">
                <a14:imgProps xmlns:a14="http://schemas.microsoft.com/office/drawing/2010/main">
                  <a14:imgLayer r:embed="rId3">
                    <a14:imgEffect>
                      <a14:saturation sat="0"/>
                    </a14:imgEffect>
                  </a14:imgLayer>
                </a14:imgProps>
              </a:ext>
            </a:extLst>
          </a:blip>
          <a:srcRect l="20370" r="20370"/>
          <a:stretch/>
        </p:blipFill>
        <p:spPr>
          <a:xfrm>
            <a:off x="-2481943" y="0"/>
            <a:ext cx="6096000" cy="6867922"/>
          </a:xfrm>
        </p:spPr>
      </p:pic>
      <p:sp>
        <p:nvSpPr>
          <p:cNvPr id="2" name="Text Placeholder 1">
            <a:extLst>
              <a:ext uri="{FF2B5EF4-FFF2-40B4-BE49-F238E27FC236}">
                <a16:creationId xmlns:a16="http://schemas.microsoft.com/office/drawing/2014/main" id="{B156CAF1-214F-4566-9B0D-DACA1063E8C8}"/>
              </a:ext>
            </a:extLst>
          </p:cNvPr>
          <p:cNvSpPr>
            <a:spLocks noGrp="1"/>
          </p:cNvSpPr>
          <p:nvPr>
            <p:ph type="body" idx="1"/>
          </p:nvPr>
        </p:nvSpPr>
        <p:spPr>
          <a:xfrm>
            <a:off x="5279966" y="2943266"/>
            <a:ext cx="4819997" cy="2451693"/>
          </a:xfrm>
        </p:spPr>
        <p:txBody>
          <a:bodyPr>
            <a:noAutofit/>
          </a:bodyPr>
          <a:lstStyle/>
          <a:p>
            <a:endParaRPr lang="en-US" dirty="0"/>
          </a:p>
          <a:p>
            <a:r>
              <a:rPr lang="en-US" dirty="0"/>
              <a:t>Objective:</a:t>
            </a:r>
          </a:p>
          <a:p>
            <a:pPr marL="285750" indent="-285750">
              <a:buFont typeface="Arial" panose="020B0604020202020204" pitchFamily="34" charset="0"/>
              <a:buChar char="•"/>
            </a:pPr>
            <a:r>
              <a:rPr lang="en-US" cap="none" dirty="0"/>
              <a:t>Install anaconda</a:t>
            </a:r>
          </a:p>
          <a:p>
            <a:pPr marL="285750" indent="-285750">
              <a:buFont typeface="Arial" panose="020B0604020202020204" pitchFamily="34" charset="0"/>
              <a:buChar char="•"/>
            </a:pPr>
            <a:r>
              <a:rPr lang="en-US" cap="none" dirty="0"/>
              <a:t>Chose IDE </a:t>
            </a:r>
          </a:p>
          <a:p>
            <a:pPr marL="285750" indent="-285750">
              <a:buFont typeface="Arial" panose="020B0604020202020204" pitchFamily="34" charset="0"/>
              <a:buChar char="•"/>
            </a:pPr>
            <a:r>
              <a:rPr lang="en-US" cap="none" dirty="0"/>
              <a:t>Create a python program</a:t>
            </a:r>
          </a:p>
          <a:p>
            <a:endParaRPr lang="en-US" dirty="0"/>
          </a:p>
        </p:txBody>
      </p:sp>
      <p:sp>
        <p:nvSpPr>
          <p:cNvPr id="6" name="Slide Number Placeholder 5">
            <a:extLst>
              <a:ext uri="{FF2B5EF4-FFF2-40B4-BE49-F238E27FC236}">
                <a16:creationId xmlns:a16="http://schemas.microsoft.com/office/drawing/2014/main" id="{FC6A5C12-E784-444E-B868-DE2AE85742BB}"/>
              </a:ext>
            </a:extLst>
          </p:cNvPr>
          <p:cNvSpPr>
            <a:spLocks noGrp="1"/>
          </p:cNvSpPr>
          <p:nvPr>
            <p:ph type="sldNum" sz="quarter" idx="12"/>
          </p:nvPr>
        </p:nvSpPr>
        <p:spPr/>
        <p:txBody>
          <a:bodyPr/>
          <a:lstStyle/>
          <a:p>
            <a:fld id="{8C2E478F-E849-4A8C-AF1F-CBCC78A7CBFA}" type="slidenum">
              <a:rPr lang="en-US" smtClean="0"/>
              <a:t>4</a:t>
            </a:fld>
            <a:endParaRPr lang="en-US" dirty="0"/>
          </a:p>
        </p:txBody>
      </p:sp>
    </p:spTree>
    <p:extLst>
      <p:ext uri="{BB962C8B-B14F-4D97-AF65-F5344CB8AC3E}">
        <p14:creationId xmlns:p14="http://schemas.microsoft.com/office/powerpoint/2010/main" val="15171548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A8908DB7-C3A6-4FCB-9820-CEE02B398C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570DED-E942-4274-A5C5-61D0403EDC64}"/>
              </a:ext>
            </a:extLst>
          </p:cNvPr>
          <p:cNvSpPr>
            <a:spLocks noGrp="1"/>
          </p:cNvSpPr>
          <p:nvPr>
            <p:ph type="title"/>
          </p:nvPr>
        </p:nvSpPr>
        <p:spPr>
          <a:xfrm>
            <a:off x="630936" y="640823"/>
            <a:ext cx="3419856" cy="5583148"/>
          </a:xfrm>
        </p:spPr>
        <p:txBody>
          <a:bodyPr vert="horz" lIns="91440" tIns="45720" rIns="91440" bIns="45720" rtlCol="0" anchor="ctr">
            <a:normAutofit/>
          </a:bodyPr>
          <a:lstStyle/>
          <a:p>
            <a:pPr algn="l">
              <a:lnSpc>
                <a:spcPct val="90000"/>
              </a:lnSpc>
            </a:pPr>
            <a:r>
              <a:rPr lang="en-US" sz="5400" kern="1200" dirty="0">
                <a:solidFill>
                  <a:schemeClr val="tx1"/>
                </a:solidFill>
                <a:latin typeface="+mj-lt"/>
                <a:ea typeface="+mj-ea"/>
                <a:cs typeface="+mj-cs"/>
              </a:rPr>
              <a:t>Python Program</a:t>
            </a:r>
          </a:p>
        </p:txBody>
      </p:sp>
      <p:sp>
        <p:nvSpPr>
          <p:cNvPr id="33" name="sketch line">
            <a:extLst>
              <a:ext uri="{FF2B5EF4-FFF2-40B4-BE49-F238E27FC236}">
                <a16:creationId xmlns:a16="http://schemas.microsoft.com/office/drawing/2014/main" id="{535742DD-1B16-4E9D-B715-0D74B4574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267200" y="630936"/>
            <a:ext cx="18288" cy="5590381"/>
          </a:xfrm>
          <a:custGeom>
            <a:avLst/>
            <a:gdLst>
              <a:gd name="connsiteX0" fmla="*/ 0 w 18288"/>
              <a:gd name="connsiteY0" fmla="*/ 0 h 5590381"/>
              <a:gd name="connsiteX1" fmla="*/ 18288 w 18288"/>
              <a:gd name="connsiteY1" fmla="*/ 0 h 5590381"/>
              <a:gd name="connsiteX2" fmla="*/ 18288 w 18288"/>
              <a:gd name="connsiteY2" fmla="*/ 754701 h 5590381"/>
              <a:gd name="connsiteX3" fmla="*/ 18288 w 18288"/>
              <a:gd name="connsiteY3" fmla="*/ 1565307 h 5590381"/>
              <a:gd name="connsiteX4" fmla="*/ 18288 w 18288"/>
              <a:gd name="connsiteY4" fmla="*/ 2152297 h 5590381"/>
              <a:gd name="connsiteX5" fmla="*/ 18288 w 18288"/>
              <a:gd name="connsiteY5" fmla="*/ 2906998 h 5590381"/>
              <a:gd name="connsiteX6" fmla="*/ 18288 w 18288"/>
              <a:gd name="connsiteY6" fmla="*/ 3549892 h 5590381"/>
              <a:gd name="connsiteX7" fmla="*/ 18288 w 18288"/>
              <a:gd name="connsiteY7" fmla="*/ 4080978 h 5590381"/>
              <a:gd name="connsiteX8" fmla="*/ 18288 w 18288"/>
              <a:gd name="connsiteY8" fmla="*/ 4835680 h 5590381"/>
              <a:gd name="connsiteX9" fmla="*/ 18288 w 18288"/>
              <a:gd name="connsiteY9" fmla="*/ 5590381 h 5590381"/>
              <a:gd name="connsiteX10" fmla="*/ 0 w 18288"/>
              <a:gd name="connsiteY10" fmla="*/ 5590381 h 5590381"/>
              <a:gd name="connsiteX11" fmla="*/ 0 w 18288"/>
              <a:gd name="connsiteY11" fmla="*/ 4835680 h 5590381"/>
              <a:gd name="connsiteX12" fmla="*/ 0 w 18288"/>
              <a:gd name="connsiteY12" fmla="*/ 4304593 h 5590381"/>
              <a:gd name="connsiteX13" fmla="*/ 0 w 18288"/>
              <a:gd name="connsiteY13" fmla="*/ 3773507 h 5590381"/>
              <a:gd name="connsiteX14" fmla="*/ 0 w 18288"/>
              <a:gd name="connsiteY14" fmla="*/ 3186517 h 5590381"/>
              <a:gd name="connsiteX15" fmla="*/ 0 w 18288"/>
              <a:gd name="connsiteY15" fmla="*/ 2487720 h 5590381"/>
              <a:gd name="connsiteX16" fmla="*/ 0 w 18288"/>
              <a:gd name="connsiteY16" fmla="*/ 1956633 h 5590381"/>
              <a:gd name="connsiteX17" fmla="*/ 0 w 18288"/>
              <a:gd name="connsiteY17" fmla="*/ 1425547 h 5590381"/>
              <a:gd name="connsiteX18" fmla="*/ 0 w 18288"/>
              <a:gd name="connsiteY18" fmla="*/ 614942 h 5590381"/>
              <a:gd name="connsiteX19" fmla="*/ 0 w 18288"/>
              <a:gd name="connsiteY19" fmla="*/ 0 h 559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288" h="5590381" fill="none" extrusionOk="0">
                <a:moveTo>
                  <a:pt x="0" y="0"/>
                </a:moveTo>
                <a:cubicBezTo>
                  <a:pt x="7726" y="-435"/>
                  <a:pt x="14198" y="437"/>
                  <a:pt x="18288" y="0"/>
                </a:cubicBezTo>
                <a:cubicBezTo>
                  <a:pt x="-5226" y="225076"/>
                  <a:pt x="46275" y="562283"/>
                  <a:pt x="18288" y="754701"/>
                </a:cubicBezTo>
                <a:cubicBezTo>
                  <a:pt x="-9699" y="947119"/>
                  <a:pt x="30081" y="1239251"/>
                  <a:pt x="18288" y="1565307"/>
                </a:cubicBezTo>
                <a:cubicBezTo>
                  <a:pt x="6495" y="1891363"/>
                  <a:pt x="7160" y="1999140"/>
                  <a:pt x="18288" y="2152297"/>
                </a:cubicBezTo>
                <a:cubicBezTo>
                  <a:pt x="29417" y="2305454"/>
                  <a:pt x="28705" y="2598333"/>
                  <a:pt x="18288" y="2906998"/>
                </a:cubicBezTo>
                <a:cubicBezTo>
                  <a:pt x="7871" y="3215663"/>
                  <a:pt x="35263" y="3327412"/>
                  <a:pt x="18288" y="3549892"/>
                </a:cubicBezTo>
                <a:cubicBezTo>
                  <a:pt x="1313" y="3772372"/>
                  <a:pt x="38561" y="3843836"/>
                  <a:pt x="18288" y="4080978"/>
                </a:cubicBezTo>
                <a:cubicBezTo>
                  <a:pt x="-1985" y="4318120"/>
                  <a:pt x="-3806" y="4511166"/>
                  <a:pt x="18288" y="4835680"/>
                </a:cubicBezTo>
                <a:cubicBezTo>
                  <a:pt x="40382" y="5160194"/>
                  <a:pt x="-13070" y="5401748"/>
                  <a:pt x="18288" y="5590381"/>
                </a:cubicBezTo>
                <a:cubicBezTo>
                  <a:pt x="12010" y="5589863"/>
                  <a:pt x="6799" y="5589982"/>
                  <a:pt x="0" y="5590381"/>
                </a:cubicBezTo>
                <a:cubicBezTo>
                  <a:pt x="-6480" y="5250523"/>
                  <a:pt x="-32148" y="5052531"/>
                  <a:pt x="0" y="4835680"/>
                </a:cubicBezTo>
                <a:cubicBezTo>
                  <a:pt x="32148" y="4618829"/>
                  <a:pt x="5352" y="4496374"/>
                  <a:pt x="0" y="4304593"/>
                </a:cubicBezTo>
                <a:cubicBezTo>
                  <a:pt x="-5352" y="4112812"/>
                  <a:pt x="9645" y="3919423"/>
                  <a:pt x="0" y="3773507"/>
                </a:cubicBezTo>
                <a:cubicBezTo>
                  <a:pt x="-9645" y="3627591"/>
                  <a:pt x="-10654" y="3330687"/>
                  <a:pt x="0" y="3186517"/>
                </a:cubicBezTo>
                <a:cubicBezTo>
                  <a:pt x="10654" y="3042347"/>
                  <a:pt x="18181" y="2635923"/>
                  <a:pt x="0" y="2487720"/>
                </a:cubicBezTo>
                <a:cubicBezTo>
                  <a:pt x="-18181" y="2339517"/>
                  <a:pt x="-7947" y="2113537"/>
                  <a:pt x="0" y="1956633"/>
                </a:cubicBezTo>
                <a:cubicBezTo>
                  <a:pt x="7947" y="1799729"/>
                  <a:pt x="-15145" y="1657735"/>
                  <a:pt x="0" y="1425547"/>
                </a:cubicBezTo>
                <a:cubicBezTo>
                  <a:pt x="15145" y="1193359"/>
                  <a:pt x="-23832" y="948054"/>
                  <a:pt x="0" y="614942"/>
                </a:cubicBezTo>
                <a:cubicBezTo>
                  <a:pt x="23832" y="281831"/>
                  <a:pt x="2816" y="129878"/>
                  <a:pt x="0" y="0"/>
                </a:cubicBezTo>
                <a:close/>
              </a:path>
              <a:path w="18288" h="5590381" stroke="0" extrusionOk="0">
                <a:moveTo>
                  <a:pt x="0" y="0"/>
                </a:moveTo>
                <a:cubicBezTo>
                  <a:pt x="5871" y="848"/>
                  <a:pt x="11713" y="-200"/>
                  <a:pt x="18288" y="0"/>
                </a:cubicBezTo>
                <a:cubicBezTo>
                  <a:pt x="41141" y="165299"/>
                  <a:pt x="3613" y="427555"/>
                  <a:pt x="18288" y="698798"/>
                </a:cubicBezTo>
                <a:cubicBezTo>
                  <a:pt x="32963" y="970041"/>
                  <a:pt x="19680" y="1226199"/>
                  <a:pt x="18288" y="1397595"/>
                </a:cubicBezTo>
                <a:cubicBezTo>
                  <a:pt x="16896" y="1568991"/>
                  <a:pt x="38798" y="1794517"/>
                  <a:pt x="18288" y="2152297"/>
                </a:cubicBezTo>
                <a:cubicBezTo>
                  <a:pt x="-2222" y="2510077"/>
                  <a:pt x="40846" y="2594424"/>
                  <a:pt x="18288" y="2739287"/>
                </a:cubicBezTo>
                <a:cubicBezTo>
                  <a:pt x="-4270" y="2884150"/>
                  <a:pt x="27117" y="3129706"/>
                  <a:pt x="18288" y="3493988"/>
                </a:cubicBezTo>
                <a:cubicBezTo>
                  <a:pt x="9459" y="3858270"/>
                  <a:pt x="54201" y="4041447"/>
                  <a:pt x="18288" y="4304593"/>
                </a:cubicBezTo>
                <a:cubicBezTo>
                  <a:pt x="-17625" y="4567740"/>
                  <a:pt x="49627" y="5149125"/>
                  <a:pt x="18288" y="5590381"/>
                </a:cubicBezTo>
                <a:cubicBezTo>
                  <a:pt x="10860" y="5590744"/>
                  <a:pt x="7568" y="5590157"/>
                  <a:pt x="0" y="5590381"/>
                </a:cubicBezTo>
                <a:cubicBezTo>
                  <a:pt x="36767" y="5266821"/>
                  <a:pt x="-16223" y="5116146"/>
                  <a:pt x="0" y="4835680"/>
                </a:cubicBezTo>
                <a:cubicBezTo>
                  <a:pt x="16223" y="4555214"/>
                  <a:pt x="-16316" y="4356490"/>
                  <a:pt x="0" y="4136882"/>
                </a:cubicBezTo>
                <a:cubicBezTo>
                  <a:pt x="16316" y="3917274"/>
                  <a:pt x="8005" y="3773465"/>
                  <a:pt x="0" y="3549892"/>
                </a:cubicBezTo>
                <a:cubicBezTo>
                  <a:pt x="-8005" y="3326319"/>
                  <a:pt x="27623" y="3052456"/>
                  <a:pt x="0" y="2851094"/>
                </a:cubicBezTo>
                <a:cubicBezTo>
                  <a:pt x="-27623" y="2649732"/>
                  <a:pt x="5614" y="2455815"/>
                  <a:pt x="0" y="2264104"/>
                </a:cubicBezTo>
                <a:cubicBezTo>
                  <a:pt x="-5614" y="2072393"/>
                  <a:pt x="22598" y="1990723"/>
                  <a:pt x="0" y="1733018"/>
                </a:cubicBezTo>
                <a:cubicBezTo>
                  <a:pt x="-22598" y="1475313"/>
                  <a:pt x="-6965" y="1369123"/>
                  <a:pt x="0" y="1090124"/>
                </a:cubicBezTo>
                <a:cubicBezTo>
                  <a:pt x="6965" y="811125"/>
                  <a:pt x="-19273" y="50704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3114097614">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Placeholder 3">
            <a:extLst>
              <a:ext uri="{FF2B5EF4-FFF2-40B4-BE49-F238E27FC236}">
                <a16:creationId xmlns:a16="http://schemas.microsoft.com/office/drawing/2014/main" id="{D20D9FCB-9605-925B-1C47-4B2C4C4719B5}"/>
              </a:ext>
            </a:extLst>
          </p:cNvPr>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l="5347" r="5347"/>
          <a:stretch/>
        </p:blipFill>
        <p:spPr>
          <a:xfrm>
            <a:off x="4654296" y="638408"/>
            <a:ext cx="6894576" cy="3898687"/>
          </a:xfrm>
          <a:prstGeom prst="rect">
            <a:avLst/>
          </a:prstGeom>
        </p:spPr>
      </p:pic>
      <p:sp>
        <p:nvSpPr>
          <p:cNvPr id="7" name="Text Placeholder 6">
            <a:extLst>
              <a:ext uri="{FF2B5EF4-FFF2-40B4-BE49-F238E27FC236}">
                <a16:creationId xmlns:a16="http://schemas.microsoft.com/office/drawing/2014/main" id="{FADDAB32-E602-42AB-85E5-81A683738955}"/>
              </a:ext>
            </a:extLst>
          </p:cNvPr>
          <p:cNvSpPr>
            <a:spLocks noGrp="1"/>
          </p:cNvSpPr>
          <p:nvPr>
            <p:ph type="body" sz="half" idx="2"/>
          </p:nvPr>
        </p:nvSpPr>
        <p:spPr>
          <a:xfrm>
            <a:off x="4654296" y="4798577"/>
            <a:ext cx="6894576" cy="1428487"/>
          </a:xfrm>
        </p:spPr>
        <p:txBody>
          <a:bodyPr vert="horz" lIns="91440" tIns="45720" rIns="91440" bIns="45720" rtlCol="0" anchor="t">
            <a:normAutofit/>
          </a:bodyPr>
          <a:lstStyle/>
          <a:p>
            <a:pPr indent="-228600">
              <a:lnSpc>
                <a:spcPct val="90000"/>
              </a:lnSpc>
              <a:buFont typeface="Arial" panose="020B0604020202020204" pitchFamily="34" charset="0"/>
              <a:buChar char="•"/>
            </a:pPr>
            <a:r>
              <a:rPr lang="en-US" sz="2200" dirty="0"/>
              <a:t>Screen shot of shows Python program running successfully. </a:t>
            </a:r>
          </a:p>
          <a:p>
            <a:pPr indent="-228600">
              <a:lnSpc>
                <a:spcPct val="90000"/>
              </a:lnSpc>
              <a:buFont typeface="Arial" panose="020B0604020202020204" pitchFamily="34" charset="0"/>
              <a:buChar char="•"/>
            </a:pPr>
            <a:endParaRPr lang="en-US" sz="2200" dirty="0"/>
          </a:p>
          <a:p>
            <a:pPr indent="-228600">
              <a:lnSpc>
                <a:spcPct val="90000"/>
              </a:lnSpc>
              <a:buFont typeface="Arial" panose="020B0604020202020204" pitchFamily="34" charset="0"/>
              <a:buChar char="•"/>
            </a:pPr>
            <a:endParaRPr lang="en-US" sz="2200" dirty="0"/>
          </a:p>
        </p:txBody>
      </p:sp>
    </p:spTree>
    <p:extLst>
      <p:ext uri="{BB962C8B-B14F-4D97-AF65-F5344CB8AC3E}">
        <p14:creationId xmlns:p14="http://schemas.microsoft.com/office/powerpoint/2010/main" val="30646185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D24B42B-925B-494C-A986-BD85E8117E1E}"/>
              </a:ext>
            </a:extLst>
          </p:cNvPr>
          <p:cNvSpPr>
            <a:spLocks noGrp="1"/>
          </p:cNvSpPr>
          <p:nvPr>
            <p:ph type="title"/>
          </p:nvPr>
        </p:nvSpPr>
        <p:spPr>
          <a:xfrm>
            <a:off x="3067396" y="2236123"/>
            <a:ext cx="9340735" cy="707144"/>
          </a:xfrm>
        </p:spPr>
        <p:txBody>
          <a:bodyPr>
            <a:noAutofit/>
          </a:bodyPr>
          <a:lstStyle/>
          <a:p>
            <a:pPr algn="ctr"/>
            <a:br>
              <a:rPr lang="en-US" sz="2800" dirty="0"/>
            </a:br>
            <a:r>
              <a:rPr lang="en-US" sz="2800" dirty="0"/>
              <a:t>class diagrams/class coding/unit testing</a:t>
            </a:r>
          </a:p>
        </p:txBody>
      </p:sp>
      <p:pic>
        <p:nvPicPr>
          <p:cNvPr id="8" name="Picture Placeholder 7" descr="close up of computer code">
            <a:extLst>
              <a:ext uri="{FF2B5EF4-FFF2-40B4-BE49-F238E27FC236}">
                <a16:creationId xmlns:a16="http://schemas.microsoft.com/office/drawing/2014/main" id="{A596BF19-CC58-4709-B5D6-3FC378FDC7BA}"/>
              </a:ext>
            </a:extLst>
          </p:cNvPr>
          <p:cNvPicPr>
            <a:picLocks noGrp="1" noChangeAspect="1"/>
          </p:cNvPicPr>
          <p:nvPr>
            <p:ph type="pic" sz="quarter" idx="13"/>
          </p:nvPr>
        </p:nvPicPr>
        <p:blipFill rotWithShape="1">
          <a:blip r:embed="rId2">
            <a:extLst>
              <a:ext uri="{BEBA8EAE-BF5A-486C-A8C5-ECC9F3942E4B}">
                <a14:imgProps xmlns:a14="http://schemas.microsoft.com/office/drawing/2010/main">
                  <a14:imgLayer r:embed="rId3">
                    <a14:imgEffect>
                      <a14:saturation sat="0"/>
                    </a14:imgEffect>
                  </a14:imgLayer>
                </a14:imgProps>
              </a:ext>
            </a:extLst>
          </a:blip>
          <a:srcRect l="20370" r="20370"/>
          <a:stretch/>
        </p:blipFill>
        <p:spPr>
          <a:xfrm>
            <a:off x="-2481943" y="0"/>
            <a:ext cx="6096000" cy="6867922"/>
          </a:xfrm>
        </p:spPr>
      </p:pic>
      <p:sp>
        <p:nvSpPr>
          <p:cNvPr id="2" name="Text Placeholder 1">
            <a:extLst>
              <a:ext uri="{FF2B5EF4-FFF2-40B4-BE49-F238E27FC236}">
                <a16:creationId xmlns:a16="http://schemas.microsoft.com/office/drawing/2014/main" id="{B156CAF1-214F-4566-9B0D-DACA1063E8C8}"/>
              </a:ext>
            </a:extLst>
          </p:cNvPr>
          <p:cNvSpPr>
            <a:spLocks noGrp="1"/>
          </p:cNvSpPr>
          <p:nvPr>
            <p:ph type="body" idx="1"/>
          </p:nvPr>
        </p:nvSpPr>
        <p:spPr>
          <a:xfrm>
            <a:off x="5171664" y="3051332"/>
            <a:ext cx="4819997" cy="2451693"/>
          </a:xfrm>
        </p:spPr>
        <p:txBody>
          <a:bodyPr>
            <a:noAutofit/>
          </a:bodyPr>
          <a:lstStyle/>
          <a:p>
            <a:endParaRPr lang="en-US" dirty="0"/>
          </a:p>
          <a:p>
            <a:r>
              <a:rPr lang="en-US" dirty="0"/>
              <a:t>Objective:</a:t>
            </a:r>
          </a:p>
          <a:p>
            <a:pPr marL="285750" indent="-285750">
              <a:buFont typeface="Arial" panose="020B0604020202020204" pitchFamily="34" charset="0"/>
              <a:buChar char="•"/>
            </a:pPr>
            <a:r>
              <a:rPr lang="en-US" cap="none" dirty="0"/>
              <a:t>Create class diagrams</a:t>
            </a:r>
          </a:p>
          <a:p>
            <a:pPr marL="285750" indent="-285750">
              <a:buFont typeface="Arial" panose="020B0604020202020204" pitchFamily="34" charset="0"/>
              <a:buChar char="•"/>
            </a:pPr>
            <a:r>
              <a:rPr lang="en-US" cap="none" dirty="0"/>
              <a:t>Create classes</a:t>
            </a:r>
          </a:p>
          <a:p>
            <a:pPr marL="285750" indent="-285750">
              <a:buFont typeface="Arial" panose="020B0604020202020204" pitchFamily="34" charset="0"/>
              <a:buChar char="•"/>
            </a:pPr>
            <a:r>
              <a:rPr lang="en-US" cap="none" dirty="0"/>
              <a:t>Run unit test</a:t>
            </a:r>
          </a:p>
          <a:p>
            <a:endParaRPr lang="en-US" dirty="0"/>
          </a:p>
        </p:txBody>
      </p:sp>
      <p:sp>
        <p:nvSpPr>
          <p:cNvPr id="6" name="Slide Number Placeholder 5">
            <a:extLst>
              <a:ext uri="{FF2B5EF4-FFF2-40B4-BE49-F238E27FC236}">
                <a16:creationId xmlns:a16="http://schemas.microsoft.com/office/drawing/2014/main" id="{FC6A5C12-E784-444E-B868-DE2AE85742BB}"/>
              </a:ext>
            </a:extLst>
          </p:cNvPr>
          <p:cNvSpPr>
            <a:spLocks noGrp="1"/>
          </p:cNvSpPr>
          <p:nvPr>
            <p:ph type="sldNum" sz="quarter" idx="12"/>
          </p:nvPr>
        </p:nvSpPr>
        <p:spPr/>
        <p:txBody>
          <a:bodyPr/>
          <a:lstStyle/>
          <a:p>
            <a:fld id="{8C2E478F-E849-4A8C-AF1F-CBCC78A7CBFA}" type="slidenum">
              <a:rPr lang="en-US" smtClean="0"/>
              <a:t>6</a:t>
            </a:fld>
            <a:endParaRPr lang="en-US" dirty="0"/>
          </a:p>
        </p:txBody>
      </p:sp>
    </p:spTree>
    <p:extLst>
      <p:ext uri="{BB962C8B-B14F-4D97-AF65-F5344CB8AC3E}">
        <p14:creationId xmlns:p14="http://schemas.microsoft.com/office/powerpoint/2010/main" val="29447653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A8908DB7-C3A6-4FCB-9820-CEE02B398C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570DED-E942-4274-A5C5-61D0403EDC64}"/>
              </a:ext>
            </a:extLst>
          </p:cNvPr>
          <p:cNvSpPr>
            <a:spLocks noGrp="1"/>
          </p:cNvSpPr>
          <p:nvPr>
            <p:ph type="title"/>
          </p:nvPr>
        </p:nvSpPr>
        <p:spPr>
          <a:xfrm>
            <a:off x="630936" y="640823"/>
            <a:ext cx="3419856" cy="5583148"/>
          </a:xfrm>
        </p:spPr>
        <p:txBody>
          <a:bodyPr vert="horz" lIns="91440" tIns="45720" rIns="91440" bIns="45720" rtlCol="0" anchor="ctr">
            <a:normAutofit/>
          </a:bodyPr>
          <a:lstStyle/>
          <a:p>
            <a:pPr algn="l">
              <a:lnSpc>
                <a:spcPct val="90000"/>
              </a:lnSpc>
            </a:pPr>
            <a:r>
              <a:rPr lang="en-US" sz="6000" kern="1200" dirty="0">
                <a:solidFill>
                  <a:schemeClr val="tx1"/>
                </a:solidFill>
                <a:latin typeface="+mj-lt"/>
                <a:ea typeface="+mj-ea"/>
                <a:cs typeface="+mj-cs"/>
              </a:rPr>
              <a:t>Visio</a:t>
            </a:r>
            <a:br>
              <a:rPr lang="en-US" sz="6000" kern="1200" dirty="0">
                <a:solidFill>
                  <a:schemeClr val="tx1"/>
                </a:solidFill>
                <a:latin typeface="+mj-lt"/>
                <a:ea typeface="+mj-ea"/>
                <a:cs typeface="+mj-cs"/>
              </a:rPr>
            </a:br>
            <a:r>
              <a:rPr lang="en-US" sz="6000" kern="1200" dirty="0">
                <a:solidFill>
                  <a:schemeClr val="tx1"/>
                </a:solidFill>
                <a:latin typeface="+mj-lt"/>
                <a:ea typeface="+mj-ea"/>
                <a:cs typeface="+mj-cs"/>
              </a:rPr>
              <a:t>Class diagram</a:t>
            </a:r>
          </a:p>
        </p:txBody>
      </p:sp>
      <p:sp>
        <p:nvSpPr>
          <p:cNvPr id="33" name="sketch line">
            <a:extLst>
              <a:ext uri="{FF2B5EF4-FFF2-40B4-BE49-F238E27FC236}">
                <a16:creationId xmlns:a16="http://schemas.microsoft.com/office/drawing/2014/main" id="{535742DD-1B16-4E9D-B715-0D74B4574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267200" y="630936"/>
            <a:ext cx="18288" cy="5590381"/>
          </a:xfrm>
          <a:custGeom>
            <a:avLst/>
            <a:gdLst>
              <a:gd name="connsiteX0" fmla="*/ 0 w 18288"/>
              <a:gd name="connsiteY0" fmla="*/ 0 h 5590381"/>
              <a:gd name="connsiteX1" fmla="*/ 18288 w 18288"/>
              <a:gd name="connsiteY1" fmla="*/ 0 h 5590381"/>
              <a:gd name="connsiteX2" fmla="*/ 18288 w 18288"/>
              <a:gd name="connsiteY2" fmla="*/ 754701 h 5590381"/>
              <a:gd name="connsiteX3" fmla="*/ 18288 w 18288"/>
              <a:gd name="connsiteY3" fmla="*/ 1565307 h 5590381"/>
              <a:gd name="connsiteX4" fmla="*/ 18288 w 18288"/>
              <a:gd name="connsiteY4" fmla="*/ 2152297 h 5590381"/>
              <a:gd name="connsiteX5" fmla="*/ 18288 w 18288"/>
              <a:gd name="connsiteY5" fmla="*/ 2906998 h 5590381"/>
              <a:gd name="connsiteX6" fmla="*/ 18288 w 18288"/>
              <a:gd name="connsiteY6" fmla="*/ 3549892 h 5590381"/>
              <a:gd name="connsiteX7" fmla="*/ 18288 w 18288"/>
              <a:gd name="connsiteY7" fmla="*/ 4080978 h 5590381"/>
              <a:gd name="connsiteX8" fmla="*/ 18288 w 18288"/>
              <a:gd name="connsiteY8" fmla="*/ 4835680 h 5590381"/>
              <a:gd name="connsiteX9" fmla="*/ 18288 w 18288"/>
              <a:gd name="connsiteY9" fmla="*/ 5590381 h 5590381"/>
              <a:gd name="connsiteX10" fmla="*/ 0 w 18288"/>
              <a:gd name="connsiteY10" fmla="*/ 5590381 h 5590381"/>
              <a:gd name="connsiteX11" fmla="*/ 0 w 18288"/>
              <a:gd name="connsiteY11" fmla="*/ 4835680 h 5590381"/>
              <a:gd name="connsiteX12" fmla="*/ 0 w 18288"/>
              <a:gd name="connsiteY12" fmla="*/ 4304593 h 5590381"/>
              <a:gd name="connsiteX13" fmla="*/ 0 w 18288"/>
              <a:gd name="connsiteY13" fmla="*/ 3773507 h 5590381"/>
              <a:gd name="connsiteX14" fmla="*/ 0 w 18288"/>
              <a:gd name="connsiteY14" fmla="*/ 3186517 h 5590381"/>
              <a:gd name="connsiteX15" fmla="*/ 0 w 18288"/>
              <a:gd name="connsiteY15" fmla="*/ 2487720 h 5590381"/>
              <a:gd name="connsiteX16" fmla="*/ 0 w 18288"/>
              <a:gd name="connsiteY16" fmla="*/ 1956633 h 5590381"/>
              <a:gd name="connsiteX17" fmla="*/ 0 w 18288"/>
              <a:gd name="connsiteY17" fmla="*/ 1425547 h 5590381"/>
              <a:gd name="connsiteX18" fmla="*/ 0 w 18288"/>
              <a:gd name="connsiteY18" fmla="*/ 614942 h 5590381"/>
              <a:gd name="connsiteX19" fmla="*/ 0 w 18288"/>
              <a:gd name="connsiteY19" fmla="*/ 0 h 559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288" h="5590381" fill="none" extrusionOk="0">
                <a:moveTo>
                  <a:pt x="0" y="0"/>
                </a:moveTo>
                <a:cubicBezTo>
                  <a:pt x="7726" y="-435"/>
                  <a:pt x="14198" y="437"/>
                  <a:pt x="18288" y="0"/>
                </a:cubicBezTo>
                <a:cubicBezTo>
                  <a:pt x="-5226" y="225076"/>
                  <a:pt x="46275" y="562283"/>
                  <a:pt x="18288" y="754701"/>
                </a:cubicBezTo>
                <a:cubicBezTo>
                  <a:pt x="-9699" y="947119"/>
                  <a:pt x="30081" y="1239251"/>
                  <a:pt x="18288" y="1565307"/>
                </a:cubicBezTo>
                <a:cubicBezTo>
                  <a:pt x="6495" y="1891363"/>
                  <a:pt x="7160" y="1999140"/>
                  <a:pt x="18288" y="2152297"/>
                </a:cubicBezTo>
                <a:cubicBezTo>
                  <a:pt x="29417" y="2305454"/>
                  <a:pt x="28705" y="2598333"/>
                  <a:pt x="18288" y="2906998"/>
                </a:cubicBezTo>
                <a:cubicBezTo>
                  <a:pt x="7871" y="3215663"/>
                  <a:pt x="35263" y="3327412"/>
                  <a:pt x="18288" y="3549892"/>
                </a:cubicBezTo>
                <a:cubicBezTo>
                  <a:pt x="1313" y="3772372"/>
                  <a:pt x="38561" y="3843836"/>
                  <a:pt x="18288" y="4080978"/>
                </a:cubicBezTo>
                <a:cubicBezTo>
                  <a:pt x="-1985" y="4318120"/>
                  <a:pt x="-3806" y="4511166"/>
                  <a:pt x="18288" y="4835680"/>
                </a:cubicBezTo>
                <a:cubicBezTo>
                  <a:pt x="40382" y="5160194"/>
                  <a:pt x="-13070" y="5401748"/>
                  <a:pt x="18288" y="5590381"/>
                </a:cubicBezTo>
                <a:cubicBezTo>
                  <a:pt x="12010" y="5589863"/>
                  <a:pt x="6799" y="5589982"/>
                  <a:pt x="0" y="5590381"/>
                </a:cubicBezTo>
                <a:cubicBezTo>
                  <a:pt x="-6480" y="5250523"/>
                  <a:pt x="-32148" y="5052531"/>
                  <a:pt x="0" y="4835680"/>
                </a:cubicBezTo>
                <a:cubicBezTo>
                  <a:pt x="32148" y="4618829"/>
                  <a:pt x="5352" y="4496374"/>
                  <a:pt x="0" y="4304593"/>
                </a:cubicBezTo>
                <a:cubicBezTo>
                  <a:pt x="-5352" y="4112812"/>
                  <a:pt x="9645" y="3919423"/>
                  <a:pt x="0" y="3773507"/>
                </a:cubicBezTo>
                <a:cubicBezTo>
                  <a:pt x="-9645" y="3627591"/>
                  <a:pt x="-10654" y="3330687"/>
                  <a:pt x="0" y="3186517"/>
                </a:cubicBezTo>
                <a:cubicBezTo>
                  <a:pt x="10654" y="3042347"/>
                  <a:pt x="18181" y="2635923"/>
                  <a:pt x="0" y="2487720"/>
                </a:cubicBezTo>
                <a:cubicBezTo>
                  <a:pt x="-18181" y="2339517"/>
                  <a:pt x="-7947" y="2113537"/>
                  <a:pt x="0" y="1956633"/>
                </a:cubicBezTo>
                <a:cubicBezTo>
                  <a:pt x="7947" y="1799729"/>
                  <a:pt x="-15145" y="1657735"/>
                  <a:pt x="0" y="1425547"/>
                </a:cubicBezTo>
                <a:cubicBezTo>
                  <a:pt x="15145" y="1193359"/>
                  <a:pt x="-23832" y="948054"/>
                  <a:pt x="0" y="614942"/>
                </a:cubicBezTo>
                <a:cubicBezTo>
                  <a:pt x="23832" y="281831"/>
                  <a:pt x="2816" y="129878"/>
                  <a:pt x="0" y="0"/>
                </a:cubicBezTo>
                <a:close/>
              </a:path>
              <a:path w="18288" h="5590381" stroke="0" extrusionOk="0">
                <a:moveTo>
                  <a:pt x="0" y="0"/>
                </a:moveTo>
                <a:cubicBezTo>
                  <a:pt x="5871" y="848"/>
                  <a:pt x="11713" y="-200"/>
                  <a:pt x="18288" y="0"/>
                </a:cubicBezTo>
                <a:cubicBezTo>
                  <a:pt x="41141" y="165299"/>
                  <a:pt x="3613" y="427555"/>
                  <a:pt x="18288" y="698798"/>
                </a:cubicBezTo>
                <a:cubicBezTo>
                  <a:pt x="32963" y="970041"/>
                  <a:pt x="19680" y="1226199"/>
                  <a:pt x="18288" y="1397595"/>
                </a:cubicBezTo>
                <a:cubicBezTo>
                  <a:pt x="16896" y="1568991"/>
                  <a:pt x="38798" y="1794517"/>
                  <a:pt x="18288" y="2152297"/>
                </a:cubicBezTo>
                <a:cubicBezTo>
                  <a:pt x="-2222" y="2510077"/>
                  <a:pt x="40846" y="2594424"/>
                  <a:pt x="18288" y="2739287"/>
                </a:cubicBezTo>
                <a:cubicBezTo>
                  <a:pt x="-4270" y="2884150"/>
                  <a:pt x="27117" y="3129706"/>
                  <a:pt x="18288" y="3493988"/>
                </a:cubicBezTo>
                <a:cubicBezTo>
                  <a:pt x="9459" y="3858270"/>
                  <a:pt x="54201" y="4041447"/>
                  <a:pt x="18288" y="4304593"/>
                </a:cubicBezTo>
                <a:cubicBezTo>
                  <a:pt x="-17625" y="4567740"/>
                  <a:pt x="49627" y="5149125"/>
                  <a:pt x="18288" y="5590381"/>
                </a:cubicBezTo>
                <a:cubicBezTo>
                  <a:pt x="10860" y="5590744"/>
                  <a:pt x="7568" y="5590157"/>
                  <a:pt x="0" y="5590381"/>
                </a:cubicBezTo>
                <a:cubicBezTo>
                  <a:pt x="36767" y="5266821"/>
                  <a:pt x="-16223" y="5116146"/>
                  <a:pt x="0" y="4835680"/>
                </a:cubicBezTo>
                <a:cubicBezTo>
                  <a:pt x="16223" y="4555214"/>
                  <a:pt x="-16316" y="4356490"/>
                  <a:pt x="0" y="4136882"/>
                </a:cubicBezTo>
                <a:cubicBezTo>
                  <a:pt x="16316" y="3917274"/>
                  <a:pt x="8005" y="3773465"/>
                  <a:pt x="0" y="3549892"/>
                </a:cubicBezTo>
                <a:cubicBezTo>
                  <a:pt x="-8005" y="3326319"/>
                  <a:pt x="27623" y="3052456"/>
                  <a:pt x="0" y="2851094"/>
                </a:cubicBezTo>
                <a:cubicBezTo>
                  <a:pt x="-27623" y="2649732"/>
                  <a:pt x="5614" y="2455815"/>
                  <a:pt x="0" y="2264104"/>
                </a:cubicBezTo>
                <a:cubicBezTo>
                  <a:pt x="-5614" y="2072393"/>
                  <a:pt x="22598" y="1990723"/>
                  <a:pt x="0" y="1733018"/>
                </a:cubicBezTo>
                <a:cubicBezTo>
                  <a:pt x="-22598" y="1475313"/>
                  <a:pt x="-6965" y="1369123"/>
                  <a:pt x="0" y="1090124"/>
                </a:cubicBezTo>
                <a:cubicBezTo>
                  <a:pt x="6965" y="811125"/>
                  <a:pt x="-19273" y="50704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3114097614">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Placeholder 3">
            <a:extLst>
              <a:ext uri="{FF2B5EF4-FFF2-40B4-BE49-F238E27FC236}">
                <a16:creationId xmlns:a16="http://schemas.microsoft.com/office/drawing/2014/main" id="{D20D9FCB-9605-925B-1C47-4B2C4C4719B5}"/>
              </a:ext>
            </a:extLst>
          </p:cNvPr>
          <p:cNvPicPr>
            <a:picLocks noGrp="1" noChangeAspect="1"/>
          </p:cNvPicPr>
          <p:nvPr>
            <p:ph type="pic" idx="1"/>
          </p:nvPr>
        </p:nvPicPr>
        <p:blipFill rotWithShape="1">
          <a:blip r:embed="rId2"/>
          <a:srcRect t="163" b="163"/>
          <a:stretch/>
        </p:blipFill>
        <p:spPr>
          <a:xfrm>
            <a:off x="4654296" y="638408"/>
            <a:ext cx="6894576" cy="3898687"/>
          </a:xfrm>
          <a:prstGeom prst="rect">
            <a:avLst/>
          </a:prstGeom>
        </p:spPr>
      </p:pic>
      <p:sp>
        <p:nvSpPr>
          <p:cNvPr id="7" name="Text Placeholder 6">
            <a:extLst>
              <a:ext uri="{FF2B5EF4-FFF2-40B4-BE49-F238E27FC236}">
                <a16:creationId xmlns:a16="http://schemas.microsoft.com/office/drawing/2014/main" id="{FADDAB32-E602-42AB-85E5-81A683738955}"/>
              </a:ext>
            </a:extLst>
          </p:cNvPr>
          <p:cNvSpPr>
            <a:spLocks noGrp="1"/>
          </p:cNvSpPr>
          <p:nvPr>
            <p:ph type="body" sz="half" idx="2"/>
          </p:nvPr>
        </p:nvSpPr>
        <p:spPr>
          <a:xfrm>
            <a:off x="4654296" y="4798577"/>
            <a:ext cx="6894576" cy="1428487"/>
          </a:xfrm>
        </p:spPr>
        <p:txBody>
          <a:bodyPr vert="horz" lIns="91440" tIns="45720" rIns="91440" bIns="45720" rtlCol="0" anchor="t">
            <a:normAutofit/>
          </a:bodyPr>
          <a:lstStyle/>
          <a:p>
            <a:pPr indent="-228600">
              <a:lnSpc>
                <a:spcPct val="90000"/>
              </a:lnSpc>
              <a:buFont typeface="Arial" panose="020B0604020202020204" pitchFamily="34" charset="0"/>
              <a:buChar char="•"/>
            </a:pPr>
            <a:r>
              <a:rPr lang="en-US" sz="2200" dirty="0"/>
              <a:t> A  Visio class diagram was used to document the functionality of the program. In the stock program, two related classes were used to keep track of our stock and price history data. </a:t>
            </a:r>
            <a:r>
              <a:rPr lang="en-US" sz="2200" b="1" dirty="0"/>
              <a:t>Stock and </a:t>
            </a:r>
            <a:r>
              <a:rPr lang="en-US" sz="2200" b="1" dirty="0" err="1"/>
              <a:t>DailyData</a:t>
            </a:r>
            <a:endParaRPr lang="en-US" sz="2200" b="1" dirty="0"/>
          </a:p>
          <a:p>
            <a:pPr indent="-228600">
              <a:lnSpc>
                <a:spcPct val="90000"/>
              </a:lnSpc>
              <a:buFont typeface="Arial" panose="020B0604020202020204" pitchFamily="34" charset="0"/>
              <a:buChar char="•"/>
            </a:pPr>
            <a:endParaRPr lang="en-US" sz="2200" dirty="0"/>
          </a:p>
          <a:p>
            <a:pPr indent="-228600">
              <a:lnSpc>
                <a:spcPct val="90000"/>
              </a:lnSpc>
              <a:buFont typeface="Arial" panose="020B0604020202020204" pitchFamily="34" charset="0"/>
              <a:buChar char="•"/>
            </a:pPr>
            <a:endParaRPr lang="en-US" sz="2200" dirty="0"/>
          </a:p>
        </p:txBody>
      </p:sp>
    </p:spTree>
    <p:extLst>
      <p:ext uri="{BB962C8B-B14F-4D97-AF65-F5344CB8AC3E}">
        <p14:creationId xmlns:p14="http://schemas.microsoft.com/office/powerpoint/2010/main" val="41947109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A8908DB7-C3A6-4FCB-9820-CEE02B398C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570DED-E942-4274-A5C5-61D0403EDC64}"/>
              </a:ext>
            </a:extLst>
          </p:cNvPr>
          <p:cNvSpPr>
            <a:spLocks noGrp="1"/>
          </p:cNvSpPr>
          <p:nvPr>
            <p:ph type="title"/>
          </p:nvPr>
        </p:nvSpPr>
        <p:spPr>
          <a:xfrm>
            <a:off x="630936" y="640823"/>
            <a:ext cx="3419856" cy="5583148"/>
          </a:xfrm>
        </p:spPr>
        <p:txBody>
          <a:bodyPr vert="horz" lIns="91440" tIns="45720" rIns="91440" bIns="45720" rtlCol="0" anchor="ctr">
            <a:normAutofit/>
          </a:bodyPr>
          <a:lstStyle/>
          <a:p>
            <a:pPr algn="l">
              <a:lnSpc>
                <a:spcPct val="90000"/>
              </a:lnSpc>
            </a:pPr>
            <a:r>
              <a:rPr lang="en-US" sz="6000" kern="1200" dirty="0">
                <a:solidFill>
                  <a:schemeClr val="tx1"/>
                </a:solidFill>
                <a:latin typeface="+mj-lt"/>
                <a:ea typeface="+mj-ea"/>
                <a:cs typeface="+mj-cs"/>
              </a:rPr>
              <a:t>Class code</a:t>
            </a:r>
          </a:p>
        </p:txBody>
      </p:sp>
      <p:sp>
        <p:nvSpPr>
          <p:cNvPr id="33" name="sketch line">
            <a:extLst>
              <a:ext uri="{FF2B5EF4-FFF2-40B4-BE49-F238E27FC236}">
                <a16:creationId xmlns:a16="http://schemas.microsoft.com/office/drawing/2014/main" id="{535742DD-1B16-4E9D-B715-0D74B4574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267200" y="630936"/>
            <a:ext cx="18288" cy="5590381"/>
          </a:xfrm>
          <a:custGeom>
            <a:avLst/>
            <a:gdLst>
              <a:gd name="connsiteX0" fmla="*/ 0 w 18288"/>
              <a:gd name="connsiteY0" fmla="*/ 0 h 5590381"/>
              <a:gd name="connsiteX1" fmla="*/ 18288 w 18288"/>
              <a:gd name="connsiteY1" fmla="*/ 0 h 5590381"/>
              <a:gd name="connsiteX2" fmla="*/ 18288 w 18288"/>
              <a:gd name="connsiteY2" fmla="*/ 754701 h 5590381"/>
              <a:gd name="connsiteX3" fmla="*/ 18288 w 18288"/>
              <a:gd name="connsiteY3" fmla="*/ 1565307 h 5590381"/>
              <a:gd name="connsiteX4" fmla="*/ 18288 w 18288"/>
              <a:gd name="connsiteY4" fmla="*/ 2152297 h 5590381"/>
              <a:gd name="connsiteX5" fmla="*/ 18288 w 18288"/>
              <a:gd name="connsiteY5" fmla="*/ 2906998 h 5590381"/>
              <a:gd name="connsiteX6" fmla="*/ 18288 w 18288"/>
              <a:gd name="connsiteY6" fmla="*/ 3549892 h 5590381"/>
              <a:gd name="connsiteX7" fmla="*/ 18288 w 18288"/>
              <a:gd name="connsiteY7" fmla="*/ 4080978 h 5590381"/>
              <a:gd name="connsiteX8" fmla="*/ 18288 w 18288"/>
              <a:gd name="connsiteY8" fmla="*/ 4835680 h 5590381"/>
              <a:gd name="connsiteX9" fmla="*/ 18288 w 18288"/>
              <a:gd name="connsiteY9" fmla="*/ 5590381 h 5590381"/>
              <a:gd name="connsiteX10" fmla="*/ 0 w 18288"/>
              <a:gd name="connsiteY10" fmla="*/ 5590381 h 5590381"/>
              <a:gd name="connsiteX11" fmla="*/ 0 w 18288"/>
              <a:gd name="connsiteY11" fmla="*/ 4835680 h 5590381"/>
              <a:gd name="connsiteX12" fmla="*/ 0 w 18288"/>
              <a:gd name="connsiteY12" fmla="*/ 4304593 h 5590381"/>
              <a:gd name="connsiteX13" fmla="*/ 0 w 18288"/>
              <a:gd name="connsiteY13" fmla="*/ 3773507 h 5590381"/>
              <a:gd name="connsiteX14" fmla="*/ 0 w 18288"/>
              <a:gd name="connsiteY14" fmla="*/ 3186517 h 5590381"/>
              <a:gd name="connsiteX15" fmla="*/ 0 w 18288"/>
              <a:gd name="connsiteY15" fmla="*/ 2487720 h 5590381"/>
              <a:gd name="connsiteX16" fmla="*/ 0 w 18288"/>
              <a:gd name="connsiteY16" fmla="*/ 1956633 h 5590381"/>
              <a:gd name="connsiteX17" fmla="*/ 0 w 18288"/>
              <a:gd name="connsiteY17" fmla="*/ 1425547 h 5590381"/>
              <a:gd name="connsiteX18" fmla="*/ 0 w 18288"/>
              <a:gd name="connsiteY18" fmla="*/ 614942 h 5590381"/>
              <a:gd name="connsiteX19" fmla="*/ 0 w 18288"/>
              <a:gd name="connsiteY19" fmla="*/ 0 h 559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288" h="5590381" fill="none" extrusionOk="0">
                <a:moveTo>
                  <a:pt x="0" y="0"/>
                </a:moveTo>
                <a:cubicBezTo>
                  <a:pt x="7726" y="-435"/>
                  <a:pt x="14198" y="437"/>
                  <a:pt x="18288" y="0"/>
                </a:cubicBezTo>
                <a:cubicBezTo>
                  <a:pt x="-5226" y="225076"/>
                  <a:pt x="46275" y="562283"/>
                  <a:pt x="18288" y="754701"/>
                </a:cubicBezTo>
                <a:cubicBezTo>
                  <a:pt x="-9699" y="947119"/>
                  <a:pt x="30081" y="1239251"/>
                  <a:pt x="18288" y="1565307"/>
                </a:cubicBezTo>
                <a:cubicBezTo>
                  <a:pt x="6495" y="1891363"/>
                  <a:pt x="7160" y="1999140"/>
                  <a:pt x="18288" y="2152297"/>
                </a:cubicBezTo>
                <a:cubicBezTo>
                  <a:pt x="29417" y="2305454"/>
                  <a:pt x="28705" y="2598333"/>
                  <a:pt x="18288" y="2906998"/>
                </a:cubicBezTo>
                <a:cubicBezTo>
                  <a:pt x="7871" y="3215663"/>
                  <a:pt x="35263" y="3327412"/>
                  <a:pt x="18288" y="3549892"/>
                </a:cubicBezTo>
                <a:cubicBezTo>
                  <a:pt x="1313" y="3772372"/>
                  <a:pt x="38561" y="3843836"/>
                  <a:pt x="18288" y="4080978"/>
                </a:cubicBezTo>
                <a:cubicBezTo>
                  <a:pt x="-1985" y="4318120"/>
                  <a:pt x="-3806" y="4511166"/>
                  <a:pt x="18288" y="4835680"/>
                </a:cubicBezTo>
                <a:cubicBezTo>
                  <a:pt x="40382" y="5160194"/>
                  <a:pt x="-13070" y="5401748"/>
                  <a:pt x="18288" y="5590381"/>
                </a:cubicBezTo>
                <a:cubicBezTo>
                  <a:pt x="12010" y="5589863"/>
                  <a:pt x="6799" y="5589982"/>
                  <a:pt x="0" y="5590381"/>
                </a:cubicBezTo>
                <a:cubicBezTo>
                  <a:pt x="-6480" y="5250523"/>
                  <a:pt x="-32148" y="5052531"/>
                  <a:pt x="0" y="4835680"/>
                </a:cubicBezTo>
                <a:cubicBezTo>
                  <a:pt x="32148" y="4618829"/>
                  <a:pt x="5352" y="4496374"/>
                  <a:pt x="0" y="4304593"/>
                </a:cubicBezTo>
                <a:cubicBezTo>
                  <a:pt x="-5352" y="4112812"/>
                  <a:pt x="9645" y="3919423"/>
                  <a:pt x="0" y="3773507"/>
                </a:cubicBezTo>
                <a:cubicBezTo>
                  <a:pt x="-9645" y="3627591"/>
                  <a:pt x="-10654" y="3330687"/>
                  <a:pt x="0" y="3186517"/>
                </a:cubicBezTo>
                <a:cubicBezTo>
                  <a:pt x="10654" y="3042347"/>
                  <a:pt x="18181" y="2635923"/>
                  <a:pt x="0" y="2487720"/>
                </a:cubicBezTo>
                <a:cubicBezTo>
                  <a:pt x="-18181" y="2339517"/>
                  <a:pt x="-7947" y="2113537"/>
                  <a:pt x="0" y="1956633"/>
                </a:cubicBezTo>
                <a:cubicBezTo>
                  <a:pt x="7947" y="1799729"/>
                  <a:pt x="-15145" y="1657735"/>
                  <a:pt x="0" y="1425547"/>
                </a:cubicBezTo>
                <a:cubicBezTo>
                  <a:pt x="15145" y="1193359"/>
                  <a:pt x="-23832" y="948054"/>
                  <a:pt x="0" y="614942"/>
                </a:cubicBezTo>
                <a:cubicBezTo>
                  <a:pt x="23832" y="281831"/>
                  <a:pt x="2816" y="129878"/>
                  <a:pt x="0" y="0"/>
                </a:cubicBezTo>
                <a:close/>
              </a:path>
              <a:path w="18288" h="5590381" stroke="0" extrusionOk="0">
                <a:moveTo>
                  <a:pt x="0" y="0"/>
                </a:moveTo>
                <a:cubicBezTo>
                  <a:pt x="5871" y="848"/>
                  <a:pt x="11713" y="-200"/>
                  <a:pt x="18288" y="0"/>
                </a:cubicBezTo>
                <a:cubicBezTo>
                  <a:pt x="41141" y="165299"/>
                  <a:pt x="3613" y="427555"/>
                  <a:pt x="18288" y="698798"/>
                </a:cubicBezTo>
                <a:cubicBezTo>
                  <a:pt x="32963" y="970041"/>
                  <a:pt x="19680" y="1226199"/>
                  <a:pt x="18288" y="1397595"/>
                </a:cubicBezTo>
                <a:cubicBezTo>
                  <a:pt x="16896" y="1568991"/>
                  <a:pt x="38798" y="1794517"/>
                  <a:pt x="18288" y="2152297"/>
                </a:cubicBezTo>
                <a:cubicBezTo>
                  <a:pt x="-2222" y="2510077"/>
                  <a:pt x="40846" y="2594424"/>
                  <a:pt x="18288" y="2739287"/>
                </a:cubicBezTo>
                <a:cubicBezTo>
                  <a:pt x="-4270" y="2884150"/>
                  <a:pt x="27117" y="3129706"/>
                  <a:pt x="18288" y="3493988"/>
                </a:cubicBezTo>
                <a:cubicBezTo>
                  <a:pt x="9459" y="3858270"/>
                  <a:pt x="54201" y="4041447"/>
                  <a:pt x="18288" y="4304593"/>
                </a:cubicBezTo>
                <a:cubicBezTo>
                  <a:pt x="-17625" y="4567740"/>
                  <a:pt x="49627" y="5149125"/>
                  <a:pt x="18288" y="5590381"/>
                </a:cubicBezTo>
                <a:cubicBezTo>
                  <a:pt x="10860" y="5590744"/>
                  <a:pt x="7568" y="5590157"/>
                  <a:pt x="0" y="5590381"/>
                </a:cubicBezTo>
                <a:cubicBezTo>
                  <a:pt x="36767" y="5266821"/>
                  <a:pt x="-16223" y="5116146"/>
                  <a:pt x="0" y="4835680"/>
                </a:cubicBezTo>
                <a:cubicBezTo>
                  <a:pt x="16223" y="4555214"/>
                  <a:pt x="-16316" y="4356490"/>
                  <a:pt x="0" y="4136882"/>
                </a:cubicBezTo>
                <a:cubicBezTo>
                  <a:pt x="16316" y="3917274"/>
                  <a:pt x="8005" y="3773465"/>
                  <a:pt x="0" y="3549892"/>
                </a:cubicBezTo>
                <a:cubicBezTo>
                  <a:pt x="-8005" y="3326319"/>
                  <a:pt x="27623" y="3052456"/>
                  <a:pt x="0" y="2851094"/>
                </a:cubicBezTo>
                <a:cubicBezTo>
                  <a:pt x="-27623" y="2649732"/>
                  <a:pt x="5614" y="2455815"/>
                  <a:pt x="0" y="2264104"/>
                </a:cubicBezTo>
                <a:cubicBezTo>
                  <a:pt x="-5614" y="2072393"/>
                  <a:pt x="22598" y="1990723"/>
                  <a:pt x="0" y="1733018"/>
                </a:cubicBezTo>
                <a:cubicBezTo>
                  <a:pt x="-22598" y="1475313"/>
                  <a:pt x="-6965" y="1369123"/>
                  <a:pt x="0" y="1090124"/>
                </a:cubicBezTo>
                <a:cubicBezTo>
                  <a:pt x="6965" y="811125"/>
                  <a:pt x="-19273" y="50704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3114097614">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Placeholder 3">
            <a:extLst>
              <a:ext uri="{FF2B5EF4-FFF2-40B4-BE49-F238E27FC236}">
                <a16:creationId xmlns:a16="http://schemas.microsoft.com/office/drawing/2014/main" id="{D20D9FCB-9605-925B-1C47-4B2C4C4719B5}"/>
              </a:ext>
            </a:extLst>
          </p:cNvPr>
          <p:cNvPicPr>
            <a:picLocks noGrp="1" noChangeAspect="1"/>
          </p:cNvPicPr>
          <p:nvPr>
            <p:ph type="pic" idx="1"/>
          </p:nvPr>
        </p:nvPicPr>
        <p:blipFill rotWithShape="1">
          <a:blip r:embed="rId2"/>
          <a:srcRect t="2633" b="2633"/>
          <a:stretch/>
        </p:blipFill>
        <p:spPr>
          <a:xfrm>
            <a:off x="4654296" y="638408"/>
            <a:ext cx="6894576" cy="3898687"/>
          </a:xfrm>
          <a:prstGeom prst="rect">
            <a:avLst/>
          </a:prstGeom>
        </p:spPr>
      </p:pic>
      <p:sp>
        <p:nvSpPr>
          <p:cNvPr id="7" name="Text Placeholder 6">
            <a:extLst>
              <a:ext uri="{FF2B5EF4-FFF2-40B4-BE49-F238E27FC236}">
                <a16:creationId xmlns:a16="http://schemas.microsoft.com/office/drawing/2014/main" id="{FADDAB32-E602-42AB-85E5-81A683738955}"/>
              </a:ext>
            </a:extLst>
          </p:cNvPr>
          <p:cNvSpPr>
            <a:spLocks noGrp="1"/>
          </p:cNvSpPr>
          <p:nvPr>
            <p:ph type="body" sz="half" idx="2"/>
          </p:nvPr>
        </p:nvSpPr>
        <p:spPr>
          <a:xfrm>
            <a:off x="4654296" y="4798577"/>
            <a:ext cx="6894576" cy="1428487"/>
          </a:xfrm>
        </p:spPr>
        <p:txBody>
          <a:bodyPr vert="horz" lIns="91440" tIns="45720" rIns="91440" bIns="45720" rtlCol="0" anchor="t">
            <a:normAutofit/>
          </a:bodyPr>
          <a:lstStyle/>
          <a:p>
            <a:pPr indent="-228600">
              <a:lnSpc>
                <a:spcPct val="90000"/>
              </a:lnSpc>
              <a:buFont typeface="Arial" panose="020B0604020202020204" pitchFamily="34" charset="0"/>
              <a:buChar char="•"/>
            </a:pPr>
            <a:r>
              <a:rPr lang="en-US" sz="2200" dirty="0"/>
              <a:t> The following is a screenshot of the stock_class.py file.</a:t>
            </a:r>
          </a:p>
          <a:p>
            <a:pPr indent="-228600">
              <a:lnSpc>
                <a:spcPct val="90000"/>
              </a:lnSpc>
              <a:buFont typeface="Arial" panose="020B0604020202020204" pitchFamily="34" charset="0"/>
              <a:buChar char="•"/>
            </a:pPr>
            <a:r>
              <a:rPr lang="en-US" sz="2200" dirty="0"/>
              <a:t>This code was added to create unit tests, and testing to make sure the correct behavior is actioned and will create a warning if there are problems in the classes.</a:t>
            </a:r>
          </a:p>
          <a:p>
            <a:pPr indent="-228600">
              <a:lnSpc>
                <a:spcPct val="90000"/>
              </a:lnSpc>
              <a:buFont typeface="Arial" panose="020B0604020202020204" pitchFamily="34" charset="0"/>
              <a:buChar char="•"/>
            </a:pPr>
            <a:endParaRPr lang="en-US" sz="2200" dirty="0"/>
          </a:p>
          <a:p>
            <a:pPr indent="-228600">
              <a:lnSpc>
                <a:spcPct val="90000"/>
              </a:lnSpc>
              <a:buFont typeface="Arial" panose="020B0604020202020204" pitchFamily="34" charset="0"/>
              <a:buChar char="•"/>
            </a:pPr>
            <a:endParaRPr lang="en-US" sz="2200" dirty="0"/>
          </a:p>
        </p:txBody>
      </p:sp>
    </p:spTree>
    <p:extLst>
      <p:ext uri="{BB962C8B-B14F-4D97-AF65-F5344CB8AC3E}">
        <p14:creationId xmlns:p14="http://schemas.microsoft.com/office/powerpoint/2010/main" val="37563837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A8908DB7-C3A6-4FCB-9820-CEE02B398C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570DED-E942-4274-A5C5-61D0403EDC64}"/>
              </a:ext>
            </a:extLst>
          </p:cNvPr>
          <p:cNvSpPr>
            <a:spLocks noGrp="1"/>
          </p:cNvSpPr>
          <p:nvPr>
            <p:ph type="title"/>
          </p:nvPr>
        </p:nvSpPr>
        <p:spPr>
          <a:xfrm>
            <a:off x="630936" y="640823"/>
            <a:ext cx="3419856" cy="5583148"/>
          </a:xfrm>
        </p:spPr>
        <p:txBody>
          <a:bodyPr vert="horz" lIns="91440" tIns="45720" rIns="91440" bIns="45720" rtlCol="0" anchor="ctr">
            <a:normAutofit/>
          </a:bodyPr>
          <a:lstStyle/>
          <a:p>
            <a:pPr algn="l">
              <a:lnSpc>
                <a:spcPct val="90000"/>
              </a:lnSpc>
            </a:pPr>
            <a:r>
              <a:rPr lang="en-US" sz="4800" dirty="0"/>
              <a:t>Successful unit test</a:t>
            </a:r>
            <a:endParaRPr lang="en-US" sz="4800" kern="1200" dirty="0">
              <a:solidFill>
                <a:schemeClr val="tx1"/>
              </a:solidFill>
              <a:latin typeface="+mj-lt"/>
              <a:ea typeface="+mj-ea"/>
              <a:cs typeface="+mj-cs"/>
            </a:endParaRPr>
          </a:p>
        </p:txBody>
      </p:sp>
      <p:sp>
        <p:nvSpPr>
          <p:cNvPr id="33" name="sketch line">
            <a:extLst>
              <a:ext uri="{FF2B5EF4-FFF2-40B4-BE49-F238E27FC236}">
                <a16:creationId xmlns:a16="http://schemas.microsoft.com/office/drawing/2014/main" id="{535742DD-1B16-4E9D-B715-0D74B4574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267200" y="630936"/>
            <a:ext cx="18288" cy="5590381"/>
          </a:xfrm>
          <a:custGeom>
            <a:avLst/>
            <a:gdLst>
              <a:gd name="connsiteX0" fmla="*/ 0 w 18288"/>
              <a:gd name="connsiteY0" fmla="*/ 0 h 5590381"/>
              <a:gd name="connsiteX1" fmla="*/ 18288 w 18288"/>
              <a:gd name="connsiteY1" fmla="*/ 0 h 5590381"/>
              <a:gd name="connsiteX2" fmla="*/ 18288 w 18288"/>
              <a:gd name="connsiteY2" fmla="*/ 754701 h 5590381"/>
              <a:gd name="connsiteX3" fmla="*/ 18288 w 18288"/>
              <a:gd name="connsiteY3" fmla="*/ 1565307 h 5590381"/>
              <a:gd name="connsiteX4" fmla="*/ 18288 w 18288"/>
              <a:gd name="connsiteY4" fmla="*/ 2152297 h 5590381"/>
              <a:gd name="connsiteX5" fmla="*/ 18288 w 18288"/>
              <a:gd name="connsiteY5" fmla="*/ 2906998 h 5590381"/>
              <a:gd name="connsiteX6" fmla="*/ 18288 w 18288"/>
              <a:gd name="connsiteY6" fmla="*/ 3549892 h 5590381"/>
              <a:gd name="connsiteX7" fmla="*/ 18288 w 18288"/>
              <a:gd name="connsiteY7" fmla="*/ 4080978 h 5590381"/>
              <a:gd name="connsiteX8" fmla="*/ 18288 w 18288"/>
              <a:gd name="connsiteY8" fmla="*/ 4835680 h 5590381"/>
              <a:gd name="connsiteX9" fmla="*/ 18288 w 18288"/>
              <a:gd name="connsiteY9" fmla="*/ 5590381 h 5590381"/>
              <a:gd name="connsiteX10" fmla="*/ 0 w 18288"/>
              <a:gd name="connsiteY10" fmla="*/ 5590381 h 5590381"/>
              <a:gd name="connsiteX11" fmla="*/ 0 w 18288"/>
              <a:gd name="connsiteY11" fmla="*/ 4835680 h 5590381"/>
              <a:gd name="connsiteX12" fmla="*/ 0 w 18288"/>
              <a:gd name="connsiteY12" fmla="*/ 4304593 h 5590381"/>
              <a:gd name="connsiteX13" fmla="*/ 0 w 18288"/>
              <a:gd name="connsiteY13" fmla="*/ 3773507 h 5590381"/>
              <a:gd name="connsiteX14" fmla="*/ 0 w 18288"/>
              <a:gd name="connsiteY14" fmla="*/ 3186517 h 5590381"/>
              <a:gd name="connsiteX15" fmla="*/ 0 w 18288"/>
              <a:gd name="connsiteY15" fmla="*/ 2487720 h 5590381"/>
              <a:gd name="connsiteX16" fmla="*/ 0 w 18288"/>
              <a:gd name="connsiteY16" fmla="*/ 1956633 h 5590381"/>
              <a:gd name="connsiteX17" fmla="*/ 0 w 18288"/>
              <a:gd name="connsiteY17" fmla="*/ 1425547 h 5590381"/>
              <a:gd name="connsiteX18" fmla="*/ 0 w 18288"/>
              <a:gd name="connsiteY18" fmla="*/ 614942 h 5590381"/>
              <a:gd name="connsiteX19" fmla="*/ 0 w 18288"/>
              <a:gd name="connsiteY19" fmla="*/ 0 h 559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288" h="5590381" fill="none" extrusionOk="0">
                <a:moveTo>
                  <a:pt x="0" y="0"/>
                </a:moveTo>
                <a:cubicBezTo>
                  <a:pt x="7726" y="-435"/>
                  <a:pt x="14198" y="437"/>
                  <a:pt x="18288" y="0"/>
                </a:cubicBezTo>
                <a:cubicBezTo>
                  <a:pt x="-5226" y="225076"/>
                  <a:pt x="46275" y="562283"/>
                  <a:pt x="18288" y="754701"/>
                </a:cubicBezTo>
                <a:cubicBezTo>
                  <a:pt x="-9699" y="947119"/>
                  <a:pt x="30081" y="1239251"/>
                  <a:pt x="18288" y="1565307"/>
                </a:cubicBezTo>
                <a:cubicBezTo>
                  <a:pt x="6495" y="1891363"/>
                  <a:pt x="7160" y="1999140"/>
                  <a:pt x="18288" y="2152297"/>
                </a:cubicBezTo>
                <a:cubicBezTo>
                  <a:pt x="29417" y="2305454"/>
                  <a:pt x="28705" y="2598333"/>
                  <a:pt x="18288" y="2906998"/>
                </a:cubicBezTo>
                <a:cubicBezTo>
                  <a:pt x="7871" y="3215663"/>
                  <a:pt x="35263" y="3327412"/>
                  <a:pt x="18288" y="3549892"/>
                </a:cubicBezTo>
                <a:cubicBezTo>
                  <a:pt x="1313" y="3772372"/>
                  <a:pt x="38561" y="3843836"/>
                  <a:pt x="18288" y="4080978"/>
                </a:cubicBezTo>
                <a:cubicBezTo>
                  <a:pt x="-1985" y="4318120"/>
                  <a:pt x="-3806" y="4511166"/>
                  <a:pt x="18288" y="4835680"/>
                </a:cubicBezTo>
                <a:cubicBezTo>
                  <a:pt x="40382" y="5160194"/>
                  <a:pt x="-13070" y="5401748"/>
                  <a:pt x="18288" y="5590381"/>
                </a:cubicBezTo>
                <a:cubicBezTo>
                  <a:pt x="12010" y="5589863"/>
                  <a:pt x="6799" y="5589982"/>
                  <a:pt x="0" y="5590381"/>
                </a:cubicBezTo>
                <a:cubicBezTo>
                  <a:pt x="-6480" y="5250523"/>
                  <a:pt x="-32148" y="5052531"/>
                  <a:pt x="0" y="4835680"/>
                </a:cubicBezTo>
                <a:cubicBezTo>
                  <a:pt x="32148" y="4618829"/>
                  <a:pt x="5352" y="4496374"/>
                  <a:pt x="0" y="4304593"/>
                </a:cubicBezTo>
                <a:cubicBezTo>
                  <a:pt x="-5352" y="4112812"/>
                  <a:pt x="9645" y="3919423"/>
                  <a:pt x="0" y="3773507"/>
                </a:cubicBezTo>
                <a:cubicBezTo>
                  <a:pt x="-9645" y="3627591"/>
                  <a:pt x="-10654" y="3330687"/>
                  <a:pt x="0" y="3186517"/>
                </a:cubicBezTo>
                <a:cubicBezTo>
                  <a:pt x="10654" y="3042347"/>
                  <a:pt x="18181" y="2635923"/>
                  <a:pt x="0" y="2487720"/>
                </a:cubicBezTo>
                <a:cubicBezTo>
                  <a:pt x="-18181" y="2339517"/>
                  <a:pt x="-7947" y="2113537"/>
                  <a:pt x="0" y="1956633"/>
                </a:cubicBezTo>
                <a:cubicBezTo>
                  <a:pt x="7947" y="1799729"/>
                  <a:pt x="-15145" y="1657735"/>
                  <a:pt x="0" y="1425547"/>
                </a:cubicBezTo>
                <a:cubicBezTo>
                  <a:pt x="15145" y="1193359"/>
                  <a:pt x="-23832" y="948054"/>
                  <a:pt x="0" y="614942"/>
                </a:cubicBezTo>
                <a:cubicBezTo>
                  <a:pt x="23832" y="281831"/>
                  <a:pt x="2816" y="129878"/>
                  <a:pt x="0" y="0"/>
                </a:cubicBezTo>
                <a:close/>
              </a:path>
              <a:path w="18288" h="5590381" stroke="0" extrusionOk="0">
                <a:moveTo>
                  <a:pt x="0" y="0"/>
                </a:moveTo>
                <a:cubicBezTo>
                  <a:pt x="5871" y="848"/>
                  <a:pt x="11713" y="-200"/>
                  <a:pt x="18288" y="0"/>
                </a:cubicBezTo>
                <a:cubicBezTo>
                  <a:pt x="41141" y="165299"/>
                  <a:pt x="3613" y="427555"/>
                  <a:pt x="18288" y="698798"/>
                </a:cubicBezTo>
                <a:cubicBezTo>
                  <a:pt x="32963" y="970041"/>
                  <a:pt x="19680" y="1226199"/>
                  <a:pt x="18288" y="1397595"/>
                </a:cubicBezTo>
                <a:cubicBezTo>
                  <a:pt x="16896" y="1568991"/>
                  <a:pt x="38798" y="1794517"/>
                  <a:pt x="18288" y="2152297"/>
                </a:cubicBezTo>
                <a:cubicBezTo>
                  <a:pt x="-2222" y="2510077"/>
                  <a:pt x="40846" y="2594424"/>
                  <a:pt x="18288" y="2739287"/>
                </a:cubicBezTo>
                <a:cubicBezTo>
                  <a:pt x="-4270" y="2884150"/>
                  <a:pt x="27117" y="3129706"/>
                  <a:pt x="18288" y="3493988"/>
                </a:cubicBezTo>
                <a:cubicBezTo>
                  <a:pt x="9459" y="3858270"/>
                  <a:pt x="54201" y="4041447"/>
                  <a:pt x="18288" y="4304593"/>
                </a:cubicBezTo>
                <a:cubicBezTo>
                  <a:pt x="-17625" y="4567740"/>
                  <a:pt x="49627" y="5149125"/>
                  <a:pt x="18288" y="5590381"/>
                </a:cubicBezTo>
                <a:cubicBezTo>
                  <a:pt x="10860" y="5590744"/>
                  <a:pt x="7568" y="5590157"/>
                  <a:pt x="0" y="5590381"/>
                </a:cubicBezTo>
                <a:cubicBezTo>
                  <a:pt x="36767" y="5266821"/>
                  <a:pt x="-16223" y="5116146"/>
                  <a:pt x="0" y="4835680"/>
                </a:cubicBezTo>
                <a:cubicBezTo>
                  <a:pt x="16223" y="4555214"/>
                  <a:pt x="-16316" y="4356490"/>
                  <a:pt x="0" y="4136882"/>
                </a:cubicBezTo>
                <a:cubicBezTo>
                  <a:pt x="16316" y="3917274"/>
                  <a:pt x="8005" y="3773465"/>
                  <a:pt x="0" y="3549892"/>
                </a:cubicBezTo>
                <a:cubicBezTo>
                  <a:pt x="-8005" y="3326319"/>
                  <a:pt x="27623" y="3052456"/>
                  <a:pt x="0" y="2851094"/>
                </a:cubicBezTo>
                <a:cubicBezTo>
                  <a:pt x="-27623" y="2649732"/>
                  <a:pt x="5614" y="2455815"/>
                  <a:pt x="0" y="2264104"/>
                </a:cubicBezTo>
                <a:cubicBezTo>
                  <a:pt x="-5614" y="2072393"/>
                  <a:pt x="22598" y="1990723"/>
                  <a:pt x="0" y="1733018"/>
                </a:cubicBezTo>
                <a:cubicBezTo>
                  <a:pt x="-22598" y="1475313"/>
                  <a:pt x="-6965" y="1369123"/>
                  <a:pt x="0" y="1090124"/>
                </a:cubicBezTo>
                <a:cubicBezTo>
                  <a:pt x="6965" y="811125"/>
                  <a:pt x="-19273" y="50704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3114097614">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Placeholder 3">
            <a:extLst>
              <a:ext uri="{FF2B5EF4-FFF2-40B4-BE49-F238E27FC236}">
                <a16:creationId xmlns:a16="http://schemas.microsoft.com/office/drawing/2014/main" id="{D20D9FCB-9605-925B-1C47-4B2C4C4719B5}"/>
              </a:ext>
            </a:extLst>
          </p:cNvPr>
          <p:cNvPicPr>
            <a:picLocks noGrp="1" noChangeAspect="1"/>
          </p:cNvPicPr>
          <p:nvPr>
            <p:ph type="pic" idx="1"/>
          </p:nvPr>
        </p:nvPicPr>
        <p:blipFill rotWithShape="1">
          <a:blip r:embed="rId2"/>
          <a:srcRect l="-282" r="-895"/>
          <a:stretch/>
        </p:blipFill>
        <p:spPr>
          <a:xfrm>
            <a:off x="4520184" y="1200150"/>
            <a:ext cx="7613691" cy="3339360"/>
          </a:xfrm>
          <a:prstGeom prst="rect">
            <a:avLst/>
          </a:prstGeom>
        </p:spPr>
      </p:pic>
      <p:sp>
        <p:nvSpPr>
          <p:cNvPr id="7" name="Text Placeholder 6">
            <a:extLst>
              <a:ext uri="{FF2B5EF4-FFF2-40B4-BE49-F238E27FC236}">
                <a16:creationId xmlns:a16="http://schemas.microsoft.com/office/drawing/2014/main" id="{FADDAB32-E602-42AB-85E5-81A683738955}"/>
              </a:ext>
            </a:extLst>
          </p:cNvPr>
          <p:cNvSpPr>
            <a:spLocks noGrp="1"/>
          </p:cNvSpPr>
          <p:nvPr>
            <p:ph type="body" sz="half" idx="2"/>
          </p:nvPr>
        </p:nvSpPr>
        <p:spPr>
          <a:xfrm>
            <a:off x="4654296" y="4798577"/>
            <a:ext cx="6894576" cy="1428487"/>
          </a:xfrm>
        </p:spPr>
        <p:txBody>
          <a:bodyPr vert="horz" lIns="91440" tIns="45720" rIns="91440" bIns="45720" rtlCol="0" anchor="t">
            <a:normAutofit fontScale="85000" lnSpcReduction="20000"/>
          </a:bodyPr>
          <a:lstStyle/>
          <a:p>
            <a:pPr indent="-228600">
              <a:lnSpc>
                <a:spcPct val="90000"/>
              </a:lnSpc>
              <a:buFont typeface="Arial" panose="020B0604020202020204" pitchFamily="34" charset="0"/>
              <a:buChar char="•"/>
            </a:pPr>
            <a:r>
              <a:rPr lang="en-US" sz="2600" dirty="0"/>
              <a:t>The following shows a successful unit test.</a:t>
            </a:r>
          </a:p>
          <a:p>
            <a:pPr indent="-228600">
              <a:lnSpc>
                <a:spcPct val="90000"/>
              </a:lnSpc>
              <a:buFont typeface="Arial" panose="020B0604020202020204" pitchFamily="34" charset="0"/>
              <a:buChar char="•"/>
            </a:pPr>
            <a:r>
              <a:rPr lang="en-US" sz="2600" b="0" i="0" dirty="0">
                <a:effectLst/>
              </a:rPr>
              <a:t>The file unit tested attempts to create a new stock and add price history to the stock. It also tested changing the stock symbol, the symbol, and change the name. The unit test produced a report showing which all tests passed.</a:t>
            </a:r>
            <a:endParaRPr lang="en-US" sz="2600" dirty="0"/>
          </a:p>
          <a:p>
            <a:pPr indent="-228600">
              <a:lnSpc>
                <a:spcPct val="90000"/>
              </a:lnSpc>
              <a:buFont typeface="Arial" panose="020B0604020202020204" pitchFamily="34" charset="0"/>
              <a:buChar char="•"/>
            </a:pPr>
            <a:endParaRPr lang="en-US" sz="2200" dirty="0"/>
          </a:p>
        </p:txBody>
      </p:sp>
    </p:spTree>
    <p:extLst>
      <p:ext uri="{BB962C8B-B14F-4D97-AF65-F5344CB8AC3E}">
        <p14:creationId xmlns:p14="http://schemas.microsoft.com/office/powerpoint/2010/main" val="3052568073"/>
      </p:ext>
    </p:extLst>
  </p:cSld>
  <p:clrMapOvr>
    <a:masterClrMapping/>
  </p:clrMapOvr>
</p:sld>
</file>

<file path=ppt/theme/theme1.xml><?xml version="1.0" encoding="utf-8"?>
<a:theme xmlns:a="http://schemas.openxmlformats.org/drawingml/2006/main" name="Office Theme">
  <a:themeElements>
    <a:clrScheme name="Custom 5">
      <a:dk1>
        <a:sysClr val="windowText" lastClr="000000"/>
      </a:dk1>
      <a:lt1>
        <a:sysClr val="window" lastClr="FFFFFF"/>
      </a:lt1>
      <a:dk2>
        <a:srgbClr val="44546A"/>
      </a:dk2>
      <a:lt2>
        <a:srgbClr val="E7E6E6"/>
      </a:lt2>
      <a:accent1>
        <a:srgbClr val="A53F52"/>
      </a:accent1>
      <a:accent2>
        <a:srgbClr val="E99757"/>
      </a:accent2>
      <a:accent3>
        <a:srgbClr val="2F3342"/>
      </a:accent3>
      <a:accent4>
        <a:srgbClr val="2C2153"/>
      </a:accent4>
      <a:accent5>
        <a:srgbClr val="01023B"/>
      </a:accent5>
      <a:accent6>
        <a:srgbClr val="7F7F7F"/>
      </a:accent6>
      <a:hlink>
        <a:srgbClr val="3A3838"/>
      </a:hlink>
      <a:folHlink>
        <a:srgbClr val="D0CEC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ch presentation" id="{969BE826-8665-45F1-A77E-2C1BF61E0D92}" vid="{76896FC0-3EF9-4C10-B34C-BB4B0D9C6DE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_ip_UnifiedCompliancePolicyUIAction xmlns="http://schemas.microsoft.com/sharepoint/v3" xsi:nil="true"/>
    <Image xmlns="71af3243-3dd4-4a8d-8c0d-dd76da1f02a5">
      <Url xsi:nil="true"/>
      <Description xsi:nil="true"/>
    </Image>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documentManagement>
</p:properties>
</file>

<file path=customXml/itemProps1.xml><?xml version="1.0" encoding="utf-8"?>
<ds:datastoreItem xmlns:ds="http://schemas.openxmlformats.org/officeDocument/2006/customXml" ds:itemID="{A3D5DB56-3A71-4638-9571-EE877FD66E9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9E4EAC9-33DC-4CF0-BA31-C98F61CE4785}">
  <ds:schemaRefs>
    <ds:schemaRef ds:uri="http://schemas.microsoft.com/sharepoint/v3/contenttype/forms"/>
  </ds:schemaRefs>
</ds:datastoreItem>
</file>

<file path=customXml/itemProps3.xml><?xml version="1.0" encoding="utf-8"?>
<ds:datastoreItem xmlns:ds="http://schemas.openxmlformats.org/officeDocument/2006/customXml" ds:itemID="{8002A8ED-1331-4C1D-8649-743D7BE164DD}">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Tech presentation</Template>
  <TotalTime>168</TotalTime>
  <Words>785</Words>
  <Application>Microsoft Office PowerPoint</Application>
  <PresentationFormat>Widescreen</PresentationFormat>
  <Paragraphs>122</Paragraphs>
  <Slides>30</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Arial</vt:lpstr>
      <vt:lpstr>Calibri</vt:lpstr>
      <vt:lpstr>Calibri Light</vt:lpstr>
      <vt:lpstr>Wingdings</vt:lpstr>
      <vt:lpstr>Office Theme</vt:lpstr>
      <vt:lpstr>Python Stock Tracking Project</vt:lpstr>
      <vt:lpstr>Agenda</vt:lpstr>
      <vt:lpstr>INTRODUCTION</vt:lpstr>
      <vt:lpstr>Software environment setup</vt:lpstr>
      <vt:lpstr>Python Program</vt:lpstr>
      <vt:lpstr> class diagrams/class coding/unit testing</vt:lpstr>
      <vt:lpstr>Visio Class diagram</vt:lpstr>
      <vt:lpstr>Class code</vt:lpstr>
      <vt:lpstr>Successful unit test</vt:lpstr>
      <vt:lpstr>Creating a console-based interface</vt:lpstr>
      <vt:lpstr>Adding a stock</vt:lpstr>
      <vt:lpstr>Listing stocks</vt:lpstr>
      <vt:lpstr>Daily data</vt:lpstr>
      <vt:lpstr>Inheritance summary report</vt:lpstr>
      <vt:lpstr>Inherited classes</vt:lpstr>
      <vt:lpstr>Unit tests</vt:lpstr>
      <vt:lpstr>Stock menu program</vt:lpstr>
      <vt:lpstr>Creating a chart using the matplotlib</vt:lpstr>
      <vt:lpstr>Stock chart</vt:lpstr>
      <vt:lpstr>Working with files</vt:lpstr>
      <vt:lpstr>Csv file</vt:lpstr>
      <vt:lpstr>Importing data</vt:lpstr>
      <vt:lpstr>Creating a graphical user interface</vt:lpstr>
      <vt:lpstr>Stocks displayed in Graphic user interface (GUI)</vt:lpstr>
      <vt:lpstr>History tab</vt:lpstr>
      <vt:lpstr>Full report complete</vt:lpstr>
      <vt:lpstr>This project showcases many skills and lessons learned.</vt:lpstr>
      <vt:lpstr>Career Skills Developed:</vt:lpstr>
      <vt:lpstr>conclusion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Python Stock Tracking Project</dc:title>
  <dc:creator>Austin, Kwame</dc:creator>
  <cp:lastModifiedBy>Austin, Kwame</cp:lastModifiedBy>
  <cp:revision>1</cp:revision>
  <dcterms:created xsi:type="dcterms:W3CDTF">2023-12-15T08:01:25Z</dcterms:created>
  <dcterms:modified xsi:type="dcterms:W3CDTF">2023-12-15T10:51:42Z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